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media/image5.jp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12" r:id="rId4"/>
    <p:sldMasterId id="2147483763" r:id="rId5"/>
  </p:sldMasterIdLst>
  <p:notesMasterIdLst>
    <p:notesMasterId r:id="rId20"/>
  </p:notesMasterIdLst>
  <p:sldIdLst>
    <p:sldId id="257" r:id="rId6"/>
    <p:sldId id="258" r:id="rId7"/>
    <p:sldId id="260" r:id="rId8"/>
    <p:sldId id="259" r:id="rId9"/>
    <p:sldId id="263" r:id="rId10"/>
    <p:sldId id="264" r:id="rId11"/>
    <p:sldId id="265" r:id="rId12"/>
    <p:sldId id="266" r:id="rId13"/>
    <p:sldId id="262" r:id="rId14"/>
    <p:sldId id="267" r:id="rId15"/>
    <p:sldId id="268" r:id="rId16"/>
    <p:sldId id="269" r:id="rId17"/>
    <p:sldId id="270" r:id="rId18"/>
    <p:sldId id="271"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19" autoAdjust="0"/>
  </p:normalViewPr>
  <p:slideViewPr>
    <p:cSldViewPr snapToGrid="0">
      <p:cViewPr>
        <p:scale>
          <a:sx n="66" d="100"/>
          <a:sy n="66" d="100"/>
        </p:scale>
        <p:origin x="60" y="19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70FD8F-0050-42E3-8B3A-6ED7CFB9852E}" type="doc">
      <dgm:prSet loTypeId="urn:microsoft.com/office/officeart/2016/7/layout/RoundedRectangleTimeline" loCatId="process" qsTypeId="urn:microsoft.com/office/officeart/2005/8/quickstyle/simple1" qsCatId="simple" csTypeId="urn:microsoft.com/office/officeart/2005/8/colors/accent1_3" csCatId="accent1" phldr="1"/>
      <dgm:spPr/>
      <dgm:t>
        <a:bodyPr/>
        <a:lstStyle/>
        <a:p>
          <a:endParaRPr lang="en-US"/>
        </a:p>
      </dgm:t>
    </dgm:pt>
    <dgm:pt modelId="{8DB5D7D5-6A1C-4ABC-8850-759A9D876047}">
      <dgm:prSet custT="1"/>
      <dgm:spPr/>
      <dgm:t>
        <a:bodyPr/>
        <a:lstStyle/>
        <a:p>
          <a:r>
            <a:rPr lang="en-US" sz="1800" b="1" dirty="0"/>
            <a:t>2020</a:t>
          </a:r>
        </a:p>
      </dgm:t>
    </dgm:pt>
    <dgm:pt modelId="{D8874F40-D7B0-41DE-BB6F-A6014FEAB2D7}" type="parTrans" cxnId="{C5202EE1-10E9-4076-9D55-9E0CF8B152AF}">
      <dgm:prSet/>
      <dgm:spPr/>
      <dgm:t>
        <a:bodyPr/>
        <a:lstStyle/>
        <a:p>
          <a:endParaRPr lang="en-US" sz="2800" b="1"/>
        </a:p>
      </dgm:t>
    </dgm:pt>
    <dgm:pt modelId="{BD6E0A2E-99C8-4F5A-971A-CD211D1099FF}" type="sibTrans" cxnId="{C5202EE1-10E9-4076-9D55-9E0CF8B152AF}">
      <dgm:prSet/>
      <dgm:spPr/>
      <dgm:t>
        <a:bodyPr/>
        <a:lstStyle/>
        <a:p>
          <a:endParaRPr lang="en-US" sz="2800" b="1"/>
        </a:p>
      </dgm:t>
    </dgm:pt>
    <dgm:pt modelId="{96262926-A67D-4E4E-9515-5EBC67F0B634}">
      <dgm:prSet custT="1"/>
      <dgm:spPr/>
      <dgm:t>
        <a:bodyPr/>
        <a:lstStyle/>
        <a:p>
          <a:r>
            <a:rPr lang="en-US" sz="1800" b="1" dirty="0"/>
            <a:t>Approved by AFERM Board</a:t>
          </a:r>
        </a:p>
      </dgm:t>
    </dgm:pt>
    <dgm:pt modelId="{EC74E552-C501-4B0E-9400-E8B410F53D50}" type="parTrans" cxnId="{8C5B110A-FBC3-4CBF-BED2-413E87D4DAD5}">
      <dgm:prSet/>
      <dgm:spPr/>
      <dgm:t>
        <a:bodyPr/>
        <a:lstStyle/>
        <a:p>
          <a:endParaRPr lang="en-US" sz="2800" b="1"/>
        </a:p>
      </dgm:t>
    </dgm:pt>
    <dgm:pt modelId="{1DA7ACEB-F642-43C1-BCB5-F580B9B985B9}" type="sibTrans" cxnId="{8C5B110A-FBC3-4CBF-BED2-413E87D4DAD5}">
      <dgm:prSet/>
      <dgm:spPr/>
      <dgm:t>
        <a:bodyPr/>
        <a:lstStyle/>
        <a:p>
          <a:endParaRPr lang="en-US" sz="2800" b="1"/>
        </a:p>
      </dgm:t>
    </dgm:pt>
    <dgm:pt modelId="{C5146535-FD3D-4589-98A3-623B8DA4B8DB}">
      <dgm:prSet custT="1"/>
      <dgm:spPr/>
      <dgm:t>
        <a:bodyPr/>
        <a:lstStyle/>
        <a:p>
          <a:r>
            <a:rPr lang="en-US" sz="1800" b="1" dirty="0"/>
            <a:t>2021</a:t>
          </a:r>
        </a:p>
      </dgm:t>
    </dgm:pt>
    <dgm:pt modelId="{20848F78-EC70-4162-96CE-CC68006930F0}" type="parTrans" cxnId="{8EBF857E-7408-4941-91E4-293B0F59EEF7}">
      <dgm:prSet/>
      <dgm:spPr/>
      <dgm:t>
        <a:bodyPr/>
        <a:lstStyle/>
        <a:p>
          <a:endParaRPr lang="en-US" sz="2800" b="1"/>
        </a:p>
      </dgm:t>
    </dgm:pt>
    <dgm:pt modelId="{7A3CCAF8-AC3A-401E-AEDD-44BBC1AA9C31}" type="sibTrans" cxnId="{8EBF857E-7408-4941-91E4-293B0F59EEF7}">
      <dgm:prSet/>
      <dgm:spPr/>
      <dgm:t>
        <a:bodyPr/>
        <a:lstStyle/>
        <a:p>
          <a:endParaRPr lang="en-US" sz="2800" b="1"/>
        </a:p>
      </dgm:t>
    </dgm:pt>
    <dgm:pt modelId="{E80CA270-6C90-4E17-ACEA-46B56AD54DD1}">
      <dgm:prSet custT="1"/>
      <dgm:spPr/>
      <dgm:t>
        <a:bodyPr/>
        <a:lstStyle/>
        <a:p>
          <a:r>
            <a:rPr lang="en-US" sz="1800" b="1" dirty="0"/>
            <a:t>Volume I, Parts 1-4</a:t>
          </a:r>
        </a:p>
        <a:p>
          <a:r>
            <a:rPr lang="en-US" sz="1800" b="1" dirty="0"/>
            <a:t>Completed</a:t>
          </a:r>
        </a:p>
      </dgm:t>
    </dgm:pt>
    <dgm:pt modelId="{7EEC8067-96EF-4BE0-8BE3-BA59ED78A31F}" type="parTrans" cxnId="{2DC28DF8-5C1B-4F53-A4C1-D5B63FB54BAF}">
      <dgm:prSet/>
      <dgm:spPr/>
      <dgm:t>
        <a:bodyPr/>
        <a:lstStyle/>
        <a:p>
          <a:endParaRPr lang="en-US" sz="2800" b="1"/>
        </a:p>
      </dgm:t>
    </dgm:pt>
    <dgm:pt modelId="{1AFE46E5-6B07-4894-8ECB-21BD7E7B8AF1}" type="sibTrans" cxnId="{2DC28DF8-5C1B-4F53-A4C1-D5B63FB54BAF}">
      <dgm:prSet/>
      <dgm:spPr/>
      <dgm:t>
        <a:bodyPr/>
        <a:lstStyle/>
        <a:p>
          <a:endParaRPr lang="en-US" sz="2800" b="1"/>
        </a:p>
      </dgm:t>
    </dgm:pt>
    <dgm:pt modelId="{09C152DA-7620-4852-8162-A77EC3609F3F}">
      <dgm:prSet custT="1"/>
      <dgm:spPr/>
      <dgm:t>
        <a:bodyPr/>
        <a:lstStyle/>
        <a:p>
          <a:r>
            <a:rPr lang="en-US" sz="1800" b="1" dirty="0"/>
            <a:t>2022</a:t>
          </a:r>
        </a:p>
      </dgm:t>
    </dgm:pt>
    <dgm:pt modelId="{9F6D14C0-6C82-4CBD-8D6D-B0E117B6F2ED}" type="parTrans" cxnId="{23ECAC8B-17A4-4883-AA0E-06D66B7E788A}">
      <dgm:prSet/>
      <dgm:spPr/>
      <dgm:t>
        <a:bodyPr/>
        <a:lstStyle/>
        <a:p>
          <a:endParaRPr lang="en-US" sz="2800" b="1"/>
        </a:p>
      </dgm:t>
    </dgm:pt>
    <dgm:pt modelId="{0AE8D36D-0F0F-4206-AE39-0A2D73987B68}" type="sibTrans" cxnId="{23ECAC8B-17A4-4883-AA0E-06D66B7E788A}">
      <dgm:prSet/>
      <dgm:spPr/>
      <dgm:t>
        <a:bodyPr/>
        <a:lstStyle/>
        <a:p>
          <a:endParaRPr lang="en-US" sz="2800" b="1"/>
        </a:p>
      </dgm:t>
    </dgm:pt>
    <dgm:pt modelId="{29362298-86E6-463E-8BB3-47721B6CDCA5}">
      <dgm:prSet custT="1"/>
      <dgm:spPr/>
      <dgm:t>
        <a:bodyPr/>
        <a:lstStyle/>
        <a:p>
          <a:r>
            <a:rPr lang="en-US" sz="1800" b="1" dirty="0"/>
            <a:t>2023</a:t>
          </a:r>
        </a:p>
      </dgm:t>
    </dgm:pt>
    <dgm:pt modelId="{A9F7348B-8675-49B2-B44F-3432BA530B73}" type="parTrans" cxnId="{85D8DE5B-ECAC-47E2-9BFD-30820061F104}">
      <dgm:prSet/>
      <dgm:spPr/>
      <dgm:t>
        <a:bodyPr/>
        <a:lstStyle/>
        <a:p>
          <a:endParaRPr lang="en-US" sz="2800" b="1"/>
        </a:p>
      </dgm:t>
    </dgm:pt>
    <dgm:pt modelId="{9082BBCD-B32B-46D3-B2D7-59BB6C116BA2}" type="sibTrans" cxnId="{85D8DE5B-ECAC-47E2-9BFD-30820061F104}">
      <dgm:prSet/>
      <dgm:spPr/>
      <dgm:t>
        <a:bodyPr/>
        <a:lstStyle/>
        <a:p>
          <a:endParaRPr lang="en-US" sz="2800" b="1"/>
        </a:p>
      </dgm:t>
    </dgm:pt>
    <dgm:pt modelId="{D9CAF477-C2D1-4452-8607-D7CEC0B3AD6E}">
      <dgm:prSet custT="1"/>
      <dgm:spPr/>
      <dgm:t>
        <a:bodyPr/>
        <a:lstStyle/>
        <a:p>
          <a:r>
            <a:rPr lang="en-US" sz="1800" b="1" dirty="0"/>
            <a:t>Volume III/IV Planned</a:t>
          </a:r>
        </a:p>
      </dgm:t>
    </dgm:pt>
    <dgm:pt modelId="{60E77F7E-6F34-4AC1-B2C0-D3AF4FA82AB8}" type="parTrans" cxnId="{387A2147-668F-4148-8D49-C782B15B2795}">
      <dgm:prSet/>
      <dgm:spPr/>
      <dgm:t>
        <a:bodyPr/>
        <a:lstStyle/>
        <a:p>
          <a:endParaRPr lang="en-US" sz="2800" b="1"/>
        </a:p>
      </dgm:t>
    </dgm:pt>
    <dgm:pt modelId="{34D644F8-6575-46AF-8DD2-E8C8DE34DFEF}" type="sibTrans" cxnId="{387A2147-668F-4148-8D49-C782B15B2795}">
      <dgm:prSet/>
      <dgm:spPr/>
      <dgm:t>
        <a:bodyPr/>
        <a:lstStyle/>
        <a:p>
          <a:endParaRPr lang="en-US" sz="2800" b="1"/>
        </a:p>
      </dgm:t>
    </dgm:pt>
    <dgm:pt modelId="{3F762252-AFEF-4A62-802D-A256992724CE}">
      <dgm:prSet custT="1"/>
      <dgm:spPr/>
      <dgm:t>
        <a:bodyPr/>
        <a:lstStyle/>
        <a:p>
          <a:r>
            <a:rPr lang="en-US" sz="1800" b="1" dirty="0"/>
            <a:t>Volume I, Parts 5-9</a:t>
          </a:r>
        </a:p>
        <a:p>
          <a:r>
            <a:rPr lang="en-US" sz="1800" b="1" dirty="0"/>
            <a:t>Started</a:t>
          </a:r>
        </a:p>
      </dgm:t>
    </dgm:pt>
    <dgm:pt modelId="{D84951FA-E7F2-4163-A82D-5CF658561552}" type="parTrans" cxnId="{C3AA65F5-A888-42AC-8540-0F2CBE6EA848}">
      <dgm:prSet/>
      <dgm:spPr/>
      <dgm:t>
        <a:bodyPr/>
        <a:lstStyle/>
        <a:p>
          <a:endParaRPr lang="en-US" sz="2800" b="1"/>
        </a:p>
      </dgm:t>
    </dgm:pt>
    <dgm:pt modelId="{9F2E99EC-CB40-4AA8-928F-104CF107247A}" type="sibTrans" cxnId="{C3AA65F5-A888-42AC-8540-0F2CBE6EA848}">
      <dgm:prSet/>
      <dgm:spPr/>
      <dgm:t>
        <a:bodyPr/>
        <a:lstStyle/>
        <a:p>
          <a:endParaRPr lang="en-US" sz="2800" b="1"/>
        </a:p>
      </dgm:t>
    </dgm:pt>
    <dgm:pt modelId="{AB52B3CC-6563-466D-BFC3-9B6B5AFA0881}" type="pres">
      <dgm:prSet presAssocID="{6A70FD8F-0050-42E3-8B3A-6ED7CFB9852E}" presName="Name0" presStyleCnt="0">
        <dgm:presLayoutVars>
          <dgm:chMax/>
          <dgm:chPref/>
          <dgm:animLvl val="lvl"/>
        </dgm:presLayoutVars>
      </dgm:prSet>
      <dgm:spPr/>
    </dgm:pt>
    <dgm:pt modelId="{815EDF7B-AC93-4A61-87AA-CAA5D85C31A8}" type="pres">
      <dgm:prSet presAssocID="{8DB5D7D5-6A1C-4ABC-8850-759A9D876047}" presName="composite1" presStyleCnt="0"/>
      <dgm:spPr/>
    </dgm:pt>
    <dgm:pt modelId="{954381E7-0584-46DD-8108-E9BF4F2B5005}" type="pres">
      <dgm:prSet presAssocID="{8DB5D7D5-6A1C-4ABC-8850-759A9D876047}" presName="parent1" presStyleLbl="alignNode1" presStyleIdx="0" presStyleCnt="4" custScaleY="100043" custLinFactNeighborX="-639" custLinFactNeighborY="-8519">
        <dgm:presLayoutVars>
          <dgm:chMax val="1"/>
          <dgm:chPref val="1"/>
          <dgm:bulletEnabled val="1"/>
        </dgm:presLayoutVars>
      </dgm:prSet>
      <dgm:spPr/>
    </dgm:pt>
    <dgm:pt modelId="{5A1B764B-0DC5-47CD-BDEA-9E67799496EC}" type="pres">
      <dgm:prSet presAssocID="{8DB5D7D5-6A1C-4ABC-8850-759A9D876047}" presName="Childtext1" presStyleLbl="revTx" presStyleIdx="0" presStyleCnt="4" custScaleX="92034" custScaleY="109886" custLinFactNeighborX="-17308" custLinFactNeighborY="1978">
        <dgm:presLayoutVars>
          <dgm:bulletEnabled val="1"/>
        </dgm:presLayoutVars>
      </dgm:prSet>
      <dgm:spPr/>
    </dgm:pt>
    <dgm:pt modelId="{122B38A3-0442-4747-820C-1F37877E2B0E}" type="pres">
      <dgm:prSet presAssocID="{8DB5D7D5-6A1C-4ABC-8850-759A9D876047}" presName="ConnectLine1" presStyleLbl="sibTrans1D1" presStyleIdx="0" presStyleCnt="4" custLinFactNeighborX="28663" custLinFactNeighborY="16634"/>
      <dgm:spPr>
        <a:noFill/>
        <a:ln w="12700" cap="rnd" cmpd="sng" algn="ctr">
          <a:solidFill>
            <a:schemeClr val="accent1">
              <a:shade val="90000"/>
              <a:hueOff val="93466"/>
              <a:satOff val="1924"/>
              <a:lumOff val="8231"/>
              <a:alphaOff val="0"/>
            </a:schemeClr>
          </a:solidFill>
          <a:prstDash val="dash"/>
        </a:ln>
        <a:effectLst/>
      </dgm:spPr>
    </dgm:pt>
    <dgm:pt modelId="{A73181F6-69BB-4A47-8277-4671A45AC8C8}" type="pres">
      <dgm:prSet presAssocID="{8DB5D7D5-6A1C-4ABC-8850-759A9D876047}" presName="ConnectLineEnd1" presStyleLbl="lnNode1" presStyleIdx="0" presStyleCnt="4" custLinFactNeighborX="16382" custLinFactNeighborY="52094"/>
      <dgm:spPr/>
    </dgm:pt>
    <dgm:pt modelId="{6E76EADA-5F61-4A59-B2F8-FA10112079FC}" type="pres">
      <dgm:prSet presAssocID="{8DB5D7D5-6A1C-4ABC-8850-759A9D876047}" presName="EmptyPane1" presStyleCnt="0"/>
      <dgm:spPr/>
    </dgm:pt>
    <dgm:pt modelId="{A8189248-0785-43F1-844C-4DE92841F254}" type="pres">
      <dgm:prSet presAssocID="{BD6E0A2E-99C8-4F5A-971A-CD211D1099FF}" presName="spaceBetweenRectangles1" presStyleCnt="0"/>
      <dgm:spPr/>
    </dgm:pt>
    <dgm:pt modelId="{218D9CD7-D48D-464C-9A1C-0F322EC540B3}" type="pres">
      <dgm:prSet presAssocID="{C5146535-FD3D-4589-98A3-623B8DA4B8DB}" presName="composite1" presStyleCnt="0"/>
      <dgm:spPr/>
    </dgm:pt>
    <dgm:pt modelId="{30804A27-188E-4A17-8FFE-97BCCA0597B8}" type="pres">
      <dgm:prSet presAssocID="{C5146535-FD3D-4589-98A3-623B8DA4B8DB}" presName="parent1" presStyleLbl="alignNode1" presStyleIdx="1" presStyleCnt="4">
        <dgm:presLayoutVars>
          <dgm:chMax val="1"/>
          <dgm:chPref val="1"/>
          <dgm:bulletEnabled val="1"/>
        </dgm:presLayoutVars>
      </dgm:prSet>
      <dgm:spPr/>
    </dgm:pt>
    <dgm:pt modelId="{DF65791B-462E-4589-B98D-F60587330CA8}" type="pres">
      <dgm:prSet presAssocID="{C5146535-FD3D-4589-98A3-623B8DA4B8DB}" presName="Childtext1" presStyleLbl="revTx" presStyleIdx="1" presStyleCnt="4">
        <dgm:presLayoutVars>
          <dgm:bulletEnabled val="1"/>
        </dgm:presLayoutVars>
      </dgm:prSet>
      <dgm:spPr/>
    </dgm:pt>
    <dgm:pt modelId="{DBA410EB-5F61-4F46-92D9-C5B0AA59EE15}" type="pres">
      <dgm:prSet presAssocID="{C5146535-FD3D-4589-98A3-623B8DA4B8DB}" presName="ConnectLine1" presStyleLbl="sibTrans1D1" presStyleIdx="1" presStyleCnt="4"/>
      <dgm:spPr>
        <a:noFill/>
        <a:ln w="12700" cap="rnd" cmpd="sng" algn="ctr">
          <a:solidFill>
            <a:schemeClr val="accent1">
              <a:shade val="90000"/>
              <a:hueOff val="140199"/>
              <a:satOff val="2886"/>
              <a:lumOff val="12346"/>
              <a:alphaOff val="0"/>
            </a:schemeClr>
          </a:solidFill>
          <a:prstDash val="dash"/>
        </a:ln>
        <a:effectLst/>
      </dgm:spPr>
    </dgm:pt>
    <dgm:pt modelId="{E1220EDB-B75C-43A5-B862-97E4C09130A7}" type="pres">
      <dgm:prSet presAssocID="{C5146535-FD3D-4589-98A3-623B8DA4B8DB}" presName="ConnectLineEnd1" presStyleLbl="lnNode1" presStyleIdx="1" presStyleCnt="4"/>
      <dgm:spPr/>
    </dgm:pt>
    <dgm:pt modelId="{D8849157-215F-4E70-9735-315E97B5AC5C}" type="pres">
      <dgm:prSet presAssocID="{C5146535-FD3D-4589-98A3-623B8DA4B8DB}" presName="EmptyPane1" presStyleCnt="0"/>
      <dgm:spPr/>
    </dgm:pt>
    <dgm:pt modelId="{7C467054-22FE-4C18-9934-29D7168DFF63}" type="pres">
      <dgm:prSet presAssocID="{7A3CCAF8-AC3A-401E-AEDD-44BBC1AA9C31}" presName="spaceBetweenRectangles1" presStyleCnt="0"/>
      <dgm:spPr/>
    </dgm:pt>
    <dgm:pt modelId="{3E3E944D-A6EC-4962-9AC1-C585A4F97BDA}" type="pres">
      <dgm:prSet presAssocID="{09C152DA-7620-4852-8162-A77EC3609F3F}" presName="composite1" presStyleCnt="0"/>
      <dgm:spPr/>
    </dgm:pt>
    <dgm:pt modelId="{566B79CB-1A41-4F5C-BF91-58D94BF93913}" type="pres">
      <dgm:prSet presAssocID="{09C152DA-7620-4852-8162-A77EC3609F3F}" presName="parent1" presStyleLbl="alignNode1" presStyleIdx="2" presStyleCnt="4">
        <dgm:presLayoutVars>
          <dgm:chMax val="1"/>
          <dgm:chPref val="1"/>
          <dgm:bulletEnabled val="1"/>
        </dgm:presLayoutVars>
      </dgm:prSet>
      <dgm:spPr/>
    </dgm:pt>
    <dgm:pt modelId="{B4723E2A-4FF1-452A-BD25-8EC364F15A6F}" type="pres">
      <dgm:prSet presAssocID="{09C152DA-7620-4852-8162-A77EC3609F3F}" presName="Childtext1" presStyleLbl="revTx" presStyleIdx="2" presStyleCnt="4">
        <dgm:presLayoutVars>
          <dgm:bulletEnabled val="1"/>
        </dgm:presLayoutVars>
      </dgm:prSet>
      <dgm:spPr/>
    </dgm:pt>
    <dgm:pt modelId="{440E9361-37D2-4157-AF38-7B49AD23708B}" type="pres">
      <dgm:prSet presAssocID="{09C152DA-7620-4852-8162-A77EC3609F3F}" presName="ConnectLine1" presStyleLbl="sibTrans1D1" presStyleIdx="2" presStyleCnt="4"/>
      <dgm:spPr>
        <a:noFill/>
        <a:ln w="12700" cap="rnd" cmpd="sng" algn="ctr">
          <a:solidFill>
            <a:schemeClr val="accent1">
              <a:shade val="90000"/>
              <a:hueOff val="186931"/>
              <a:satOff val="3848"/>
              <a:lumOff val="16461"/>
              <a:alphaOff val="0"/>
            </a:schemeClr>
          </a:solidFill>
          <a:prstDash val="dash"/>
        </a:ln>
        <a:effectLst/>
      </dgm:spPr>
    </dgm:pt>
    <dgm:pt modelId="{C45E7B63-1C71-483E-A3A8-705CE86D4D8E}" type="pres">
      <dgm:prSet presAssocID="{09C152DA-7620-4852-8162-A77EC3609F3F}" presName="ConnectLineEnd1" presStyleLbl="lnNode1" presStyleIdx="2" presStyleCnt="4"/>
      <dgm:spPr/>
    </dgm:pt>
    <dgm:pt modelId="{4174F691-D9D3-451C-9893-D177DC3AED58}" type="pres">
      <dgm:prSet presAssocID="{09C152DA-7620-4852-8162-A77EC3609F3F}" presName="EmptyPane1" presStyleCnt="0"/>
      <dgm:spPr/>
    </dgm:pt>
    <dgm:pt modelId="{880DF082-19D7-4817-BD28-510DE18F4BC2}" type="pres">
      <dgm:prSet presAssocID="{0AE8D36D-0F0F-4206-AE39-0A2D73987B68}" presName="spaceBetweenRectangles1" presStyleCnt="0"/>
      <dgm:spPr/>
    </dgm:pt>
    <dgm:pt modelId="{39396C67-3080-4848-9810-105058DE01C6}" type="pres">
      <dgm:prSet presAssocID="{29362298-86E6-463E-8BB3-47721B6CDCA5}" presName="composite1" presStyleCnt="0"/>
      <dgm:spPr/>
    </dgm:pt>
    <dgm:pt modelId="{BE2F5F87-BDA6-4A3B-8B0E-47074DC5DA62}" type="pres">
      <dgm:prSet presAssocID="{29362298-86E6-463E-8BB3-47721B6CDCA5}" presName="parent1" presStyleLbl="alignNode1" presStyleIdx="3" presStyleCnt="4">
        <dgm:presLayoutVars>
          <dgm:chMax val="1"/>
          <dgm:chPref val="1"/>
          <dgm:bulletEnabled val="1"/>
        </dgm:presLayoutVars>
      </dgm:prSet>
      <dgm:spPr/>
    </dgm:pt>
    <dgm:pt modelId="{C6079840-9C7E-4C81-957D-C2F81220E57D}" type="pres">
      <dgm:prSet presAssocID="{29362298-86E6-463E-8BB3-47721B6CDCA5}" presName="Childtext1" presStyleLbl="revTx" presStyleIdx="3" presStyleCnt="4">
        <dgm:presLayoutVars>
          <dgm:bulletEnabled val="1"/>
        </dgm:presLayoutVars>
      </dgm:prSet>
      <dgm:spPr/>
    </dgm:pt>
    <dgm:pt modelId="{FA1F7463-06EB-4054-A7E1-8630C3DC2D93}" type="pres">
      <dgm:prSet presAssocID="{29362298-86E6-463E-8BB3-47721B6CDCA5}" presName="ConnectLine1" presStyleLbl="sibTrans1D1" presStyleIdx="3" presStyleCnt="4"/>
      <dgm:spPr>
        <a:noFill/>
        <a:ln w="12700" cap="rnd" cmpd="sng" algn="ctr">
          <a:solidFill>
            <a:schemeClr val="accent1">
              <a:shade val="90000"/>
              <a:hueOff val="334659"/>
              <a:satOff val="-6451"/>
              <a:lumOff val="21093"/>
              <a:alphaOff val="0"/>
            </a:schemeClr>
          </a:solidFill>
          <a:prstDash val="dash"/>
        </a:ln>
        <a:effectLst/>
      </dgm:spPr>
    </dgm:pt>
    <dgm:pt modelId="{68BFD8C6-EEE2-454F-890A-802B70555AB3}" type="pres">
      <dgm:prSet presAssocID="{29362298-86E6-463E-8BB3-47721B6CDCA5}" presName="ConnectLineEnd1" presStyleLbl="lnNode1" presStyleIdx="3" presStyleCnt="4"/>
      <dgm:spPr/>
    </dgm:pt>
    <dgm:pt modelId="{729A8D8F-C240-4BE3-B3F8-1C8DB2E02E3B}" type="pres">
      <dgm:prSet presAssocID="{29362298-86E6-463E-8BB3-47721B6CDCA5}" presName="EmptyPane1" presStyleCnt="0"/>
      <dgm:spPr/>
    </dgm:pt>
  </dgm:ptLst>
  <dgm:cxnLst>
    <dgm:cxn modelId="{5C25BB02-FA66-40A4-9DA6-9E1CAE3A8D4E}" type="presOf" srcId="{C5146535-FD3D-4589-98A3-623B8DA4B8DB}" destId="{30804A27-188E-4A17-8FFE-97BCCA0597B8}" srcOrd="0" destOrd="0" presId="urn:microsoft.com/office/officeart/2016/7/layout/RoundedRectangleTimeline"/>
    <dgm:cxn modelId="{8C5B110A-FBC3-4CBF-BED2-413E87D4DAD5}" srcId="{8DB5D7D5-6A1C-4ABC-8850-759A9D876047}" destId="{96262926-A67D-4E4E-9515-5EBC67F0B634}" srcOrd="0" destOrd="0" parTransId="{EC74E552-C501-4B0E-9400-E8B410F53D50}" sibTransId="{1DA7ACEB-F642-43C1-BCB5-F580B9B985B9}"/>
    <dgm:cxn modelId="{84C67813-55CE-4EBC-9032-03BD847DC17E}" type="presOf" srcId="{6A70FD8F-0050-42E3-8B3A-6ED7CFB9852E}" destId="{AB52B3CC-6563-466D-BFC3-9B6B5AFA0881}" srcOrd="0" destOrd="0" presId="urn:microsoft.com/office/officeart/2016/7/layout/RoundedRectangleTimeline"/>
    <dgm:cxn modelId="{40C7A81A-BFA1-4EBE-B776-44447CDA4CB5}" type="presOf" srcId="{D9CAF477-C2D1-4452-8607-D7CEC0B3AD6E}" destId="{C6079840-9C7E-4C81-957D-C2F81220E57D}" srcOrd="0" destOrd="0" presId="urn:microsoft.com/office/officeart/2016/7/layout/RoundedRectangleTimeline"/>
    <dgm:cxn modelId="{22ECA226-C4EA-44F1-BCB5-77F78841DA6F}" type="presOf" srcId="{09C152DA-7620-4852-8162-A77EC3609F3F}" destId="{566B79CB-1A41-4F5C-BF91-58D94BF93913}" srcOrd="0" destOrd="0" presId="urn:microsoft.com/office/officeart/2016/7/layout/RoundedRectangleTimeline"/>
    <dgm:cxn modelId="{85D8DE5B-ECAC-47E2-9BFD-30820061F104}" srcId="{6A70FD8F-0050-42E3-8B3A-6ED7CFB9852E}" destId="{29362298-86E6-463E-8BB3-47721B6CDCA5}" srcOrd="3" destOrd="0" parTransId="{A9F7348B-8675-49B2-B44F-3432BA530B73}" sibTransId="{9082BBCD-B32B-46D3-B2D7-59BB6C116BA2}"/>
    <dgm:cxn modelId="{387A2147-668F-4148-8D49-C782B15B2795}" srcId="{29362298-86E6-463E-8BB3-47721B6CDCA5}" destId="{D9CAF477-C2D1-4452-8607-D7CEC0B3AD6E}" srcOrd="0" destOrd="0" parTransId="{60E77F7E-6F34-4AC1-B2C0-D3AF4FA82AB8}" sibTransId="{34D644F8-6575-46AF-8DD2-E8C8DE34DFEF}"/>
    <dgm:cxn modelId="{24A25549-6F89-4F8E-AB78-D608284654D7}" type="presOf" srcId="{29362298-86E6-463E-8BB3-47721B6CDCA5}" destId="{BE2F5F87-BDA6-4A3B-8B0E-47074DC5DA62}" srcOrd="0" destOrd="0" presId="urn:microsoft.com/office/officeart/2016/7/layout/RoundedRectangleTimeline"/>
    <dgm:cxn modelId="{F9B2D375-40BE-4E5D-AA88-61805FBFF819}" type="presOf" srcId="{8DB5D7D5-6A1C-4ABC-8850-759A9D876047}" destId="{954381E7-0584-46DD-8108-E9BF4F2B5005}" srcOrd="0" destOrd="0" presId="urn:microsoft.com/office/officeart/2016/7/layout/RoundedRectangleTimeline"/>
    <dgm:cxn modelId="{8EBF857E-7408-4941-91E4-293B0F59EEF7}" srcId="{6A70FD8F-0050-42E3-8B3A-6ED7CFB9852E}" destId="{C5146535-FD3D-4589-98A3-623B8DA4B8DB}" srcOrd="1" destOrd="0" parTransId="{20848F78-EC70-4162-96CE-CC68006930F0}" sibTransId="{7A3CCAF8-AC3A-401E-AEDD-44BBC1AA9C31}"/>
    <dgm:cxn modelId="{23ECAC8B-17A4-4883-AA0E-06D66B7E788A}" srcId="{6A70FD8F-0050-42E3-8B3A-6ED7CFB9852E}" destId="{09C152DA-7620-4852-8162-A77EC3609F3F}" srcOrd="2" destOrd="0" parTransId="{9F6D14C0-6C82-4CBD-8D6D-B0E117B6F2ED}" sibTransId="{0AE8D36D-0F0F-4206-AE39-0A2D73987B68}"/>
    <dgm:cxn modelId="{F9540599-A193-456C-A9A9-8962E3855B0B}" type="presOf" srcId="{96262926-A67D-4E4E-9515-5EBC67F0B634}" destId="{5A1B764B-0DC5-47CD-BDEA-9E67799496EC}" srcOrd="0" destOrd="0" presId="urn:microsoft.com/office/officeart/2016/7/layout/RoundedRectangleTimeline"/>
    <dgm:cxn modelId="{E13585A2-54F2-486A-B317-F4D6AF7E83B9}" type="presOf" srcId="{E80CA270-6C90-4E17-ACEA-46B56AD54DD1}" destId="{DF65791B-462E-4589-B98D-F60587330CA8}" srcOrd="0" destOrd="0" presId="urn:microsoft.com/office/officeart/2016/7/layout/RoundedRectangleTimeline"/>
    <dgm:cxn modelId="{2A8CDBC1-4D82-402D-935A-21C896E5F931}" type="presOf" srcId="{3F762252-AFEF-4A62-802D-A256992724CE}" destId="{B4723E2A-4FF1-452A-BD25-8EC364F15A6F}" srcOrd="0" destOrd="0" presId="urn:microsoft.com/office/officeart/2016/7/layout/RoundedRectangleTimeline"/>
    <dgm:cxn modelId="{C5202EE1-10E9-4076-9D55-9E0CF8B152AF}" srcId="{6A70FD8F-0050-42E3-8B3A-6ED7CFB9852E}" destId="{8DB5D7D5-6A1C-4ABC-8850-759A9D876047}" srcOrd="0" destOrd="0" parTransId="{D8874F40-D7B0-41DE-BB6F-A6014FEAB2D7}" sibTransId="{BD6E0A2E-99C8-4F5A-971A-CD211D1099FF}"/>
    <dgm:cxn modelId="{C3AA65F5-A888-42AC-8540-0F2CBE6EA848}" srcId="{09C152DA-7620-4852-8162-A77EC3609F3F}" destId="{3F762252-AFEF-4A62-802D-A256992724CE}" srcOrd="0" destOrd="0" parTransId="{D84951FA-E7F2-4163-A82D-5CF658561552}" sibTransId="{9F2E99EC-CB40-4AA8-928F-104CF107247A}"/>
    <dgm:cxn modelId="{2DC28DF8-5C1B-4F53-A4C1-D5B63FB54BAF}" srcId="{C5146535-FD3D-4589-98A3-623B8DA4B8DB}" destId="{E80CA270-6C90-4E17-ACEA-46B56AD54DD1}" srcOrd="0" destOrd="0" parTransId="{7EEC8067-96EF-4BE0-8BE3-BA59ED78A31F}" sibTransId="{1AFE46E5-6B07-4894-8ECB-21BD7E7B8AF1}"/>
    <dgm:cxn modelId="{76459B4A-BC95-4631-A3CC-1410E80D5DFD}" type="presParOf" srcId="{AB52B3CC-6563-466D-BFC3-9B6B5AFA0881}" destId="{815EDF7B-AC93-4A61-87AA-CAA5D85C31A8}" srcOrd="0" destOrd="0" presId="urn:microsoft.com/office/officeart/2016/7/layout/RoundedRectangleTimeline"/>
    <dgm:cxn modelId="{4238FA88-CE43-4680-BFB0-73DED5612698}" type="presParOf" srcId="{815EDF7B-AC93-4A61-87AA-CAA5D85C31A8}" destId="{954381E7-0584-46DD-8108-E9BF4F2B5005}" srcOrd="0" destOrd="0" presId="urn:microsoft.com/office/officeart/2016/7/layout/RoundedRectangleTimeline"/>
    <dgm:cxn modelId="{6497CE05-0893-4952-B18A-28D71D90B841}" type="presParOf" srcId="{815EDF7B-AC93-4A61-87AA-CAA5D85C31A8}" destId="{5A1B764B-0DC5-47CD-BDEA-9E67799496EC}" srcOrd="1" destOrd="0" presId="urn:microsoft.com/office/officeart/2016/7/layout/RoundedRectangleTimeline"/>
    <dgm:cxn modelId="{CB8BA570-C0D4-4400-BED8-C9BC961A6553}" type="presParOf" srcId="{815EDF7B-AC93-4A61-87AA-CAA5D85C31A8}" destId="{122B38A3-0442-4747-820C-1F37877E2B0E}" srcOrd="2" destOrd="0" presId="urn:microsoft.com/office/officeart/2016/7/layout/RoundedRectangleTimeline"/>
    <dgm:cxn modelId="{82FC1E36-99F3-4E1F-8BD1-229D77A82EB1}" type="presParOf" srcId="{815EDF7B-AC93-4A61-87AA-CAA5D85C31A8}" destId="{A73181F6-69BB-4A47-8277-4671A45AC8C8}" srcOrd="3" destOrd="0" presId="urn:microsoft.com/office/officeart/2016/7/layout/RoundedRectangleTimeline"/>
    <dgm:cxn modelId="{7EAD7967-836C-4AB6-AAA2-ED2EF3F29E78}" type="presParOf" srcId="{815EDF7B-AC93-4A61-87AA-CAA5D85C31A8}" destId="{6E76EADA-5F61-4A59-B2F8-FA10112079FC}" srcOrd="4" destOrd="0" presId="urn:microsoft.com/office/officeart/2016/7/layout/RoundedRectangleTimeline"/>
    <dgm:cxn modelId="{3783DE09-7B3D-423E-960C-ED9DB81E314E}" type="presParOf" srcId="{AB52B3CC-6563-466D-BFC3-9B6B5AFA0881}" destId="{A8189248-0785-43F1-844C-4DE92841F254}" srcOrd="1" destOrd="0" presId="urn:microsoft.com/office/officeart/2016/7/layout/RoundedRectangleTimeline"/>
    <dgm:cxn modelId="{38B07C9C-D21D-4E2B-A78B-C30877B2689A}" type="presParOf" srcId="{AB52B3CC-6563-466D-BFC3-9B6B5AFA0881}" destId="{218D9CD7-D48D-464C-9A1C-0F322EC540B3}" srcOrd="2" destOrd="0" presId="urn:microsoft.com/office/officeart/2016/7/layout/RoundedRectangleTimeline"/>
    <dgm:cxn modelId="{E6790483-7B9E-44FB-9EAE-A282A4B9AB73}" type="presParOf" srcId="{218D9CD7-D48D-464C-9A1C-0F322EC540B3}" destId="{30804A27-188E-4A17-8FFE-97BCCA0597B8}" srcOrd="0" destOrd="0" presId="urn:microsoft.com/office/officeart/2016/7/layout/RoundedRectangleTimeline"/>
    <dgm:cxn modelId="{B31BDB48-FB8E-47F4-8F76-B90009D28A96}" type="presParOf" srcId="{218D9CD7-D48D-464C-9A1C-0F322EC540B3}" destId="{DF65791B-462E-4589-B98D-F60587330CA8}" srcOrd="1" destOrd="0" presId="urn:microsoft.com/office/officeart/2016/7/layout/RoundedRectangleTimeline"/>
    <dgm:cxn modelId="{517AE913-68B2-41AC-BE20-5D4195845D6F}" type="presParOf" srcId="{218D9CD7-D48D-464C-9A1C-0F322EC540B3}" destId="{DBA410EB-5F61-4F46-92D9-C5B0AA59EE15}" srcOrd="2" destOrd="0" presId="urn:microsoft.com/office/officeart/2016/7/layout/RoundedRectangleTimeline"/>
    <dgm:cxn modelId="{0F089045-7542-47F1-8B17-68354869406A}" type="presParOf" srcId="{218D9CD7-D48D-464C-9A1C-0F322EC540B3}" destId="{E1220EDB-B75C-43A5-B862-97E4C09130A7}" srcOrd="3" destOrd="0" presId="urn:microsoft.com/office/officeart/2016/7/layout/RoundedRectangleTimeline"/>
    <dgm:cxn modelId="{79B44ECC-99D2-49DD-9DEE-58B1D2AE6C6C}" type="presParOf" srcId="{218D9CD7-D48D-464C-9A1C-0F322EC540B3}" destId="{D8849157-215F-4E70-9735-315E97B5AC5C}" srcOrd="4" destOrd="0" presId="urn:microsoft.com/office/officeart/2016/7/layout/RoundedRectangleTimeline"/>
    <dgm:cxn modelId="{6930EC12-FB60-44F8-973F-19AC06AA90BB}" type="presParOf" srcId="{AB52B3CC-6563-466D-BFC3-9B6B5AFA0881}" destId="{7C467054-22FE-4C18-9934-29D7168DFF63}" srcOrd="3" destOrd="0" presId="urn:microsoft.com/office/officeart/2016/7/layout/RoundedRectangleTimeline"/>
    <dgm:cxn modelId="{1F4A4777-E935-453F-A5B9-015C6946FC6A}" type="presParOf" srcId="{AB52B3CC-6563-466D-BFC3-9B6B5AFA0881}" destId="{3E3E944D-A6EC-4962-9AC1-C585A4F97BDA}" srcOrd="4" destOrd="0" presId="urn:microsoft.com/office/officeart/2016/7/layout/RoundedRectangleTimeline"/>
    <dgm:cxn modelId="{94AC8B5D-A9B9-4EF3-AD1C-6024606B5BF8}" type="presParOf" srcId="{3E3E944D-A6EC-4962-9AC1-C585A4F97BDA}" destId="{566B79CB-1A41-4F5C-BF91-58D94BF93913}" srcOrd="0" destOrd="0" presId="urn:microsoft.com/office/officeart/2016/7/layout/RoundedRectangleTimeline"/>
    <dgm:cxn modelId="{A151554E-10B3-429A-9E0D-D40262ED6857}" type="presParOf" srcId="{3E3E944D-A6EC-4962-9AC1-C585A4F97BDA}" destId="{B4723E2A-4FF1-452A-BD25-8EC364F15A6F}" srcOrd="1" destOrd="0" presId="urn:microsoft.com/office/officeart/2016/7/layout/RoundedRectangleTimeline"/>
    <dgm:cxn modelId="{329635D9-081F-4DC9-88AA-E074B7400415}" type="presParOf" srcId="{3E3E944D-A6EC-4962-9AC1-C585A4F97BDA}" destId="{440E9361-37D2-4157-AF38-7B49AD23708B}" srcOrd="2" destOrd="0" presId="urn:microsoft.com/office/officeart/2016/7/layout/RoundedRectangleTimeline"/>
    <dgm:cxn modelId="{0F0D3AEA-9F0C-400E-A955-6CD1F474B6A4}" type="presParOf" srcId="{3E3E944D-A6EC-4962-9AC1-C585A4F97BDA}" destId="{C45E7B63-1C71-483E-A3A8-705CE86D4D8E}" srcOrd="3" destOrd="0" presId="urn:microsoft.com/office/officeart/2016/7/layout/RoundedRectangleTimeline"/>
    <dgm:cxn modelId="{91F0BE33-39D4-4457-A5CC-3F1682DB166D}" type="presParOf" srcId="{3E3E944D-A6EC-4962-9AC1-C585A4F97BDA}" destId="{4174F691-D9D3-451C-9893-D177DC3AED58}" srcOrd="4" destOrd="0" presId="urn:microsoft.com/office/officeart/2016/7/layout/RoundedRectangleTimeline"/>
    <dgm:cxn modelId="{CE32AA2F-AA96-4AA1-83A2-4A0E90B3FEEE}" type="presParOf" srcId="{AB52B3CC-6563-466D-BFC3-9B6B5AFA0881}" destId="{880DF082-19D7-4817-BD28-510DE18F4BC2}" srcOrd="5" destOrd="0" presId="urn:microsoft.com/office/officeart/2016/7/layout/RoundedRectangleTimeline"/>
    <dgm:cxn modelId="{8B493E4D-ABDE-4E5B-8F8D-A433EC647031}" type="presParOf" srcId="{AB52B3CC-6563-466D-BFC3-9B6B5AFA0881}" destId="{39396C67-3080-4848-9810-105058DE01C6}" srcOrd="6" destOrd="0" presId="urn:microsoft.com/office/officeart/2016/7/layout/RoundedRectangleTimeline"/>
    <dgm:cxn modelId="{767B2EED-DAB5-46CB-8386-D0AA09700D65}" type="presParOf" srcId="{39396C67-3080-4848-9810-105058DE01C6}" destId="{BE2F5F87-BDA6-4A3B-8B0E-47074DC5DA62}" srcOrd="0" destOrd="0" presId="urn:microsoft.com/office/officeart/2016/7/layout/RoundedRectangleTimeline"/>
    <dgm:cxn modelId="{DAC3E928-E716-477F-83FF-76817C32C4E6}" type="presParOf" srcId="{39396C67-3080-4848-9810-105058DE01C6}" destId="{C6079840-9C7E-4C81-957D-C2F81220E57D}" srcOrd="1" destOrd="0" presId="urn:microsoft.com/office/officeart/2016/7/layout/RoundedRectangleTimeline"/>
    <dgm:cxn modelId="{C9113B57-C3EB-4990-AEB3-C7B575767706}" type="presParOf" srcId="{39396C67-3080-4848-9810-105058DE01C6}" destId="{FA1F7463-06EB-4054-A7E1-8630C3DC2D93}" srcOrd="2" destOrd="0" presId="urn:microsoft.com/office/officeart/2016/7/layout/RoundedRectangleTimeline"/>
    <dgm:cxn modelId="{E6487163-0507-48DC-ACFC-6B860F1A8A81}" type="presParOf" srcId="{39396C67-3080-4848-9810-105058DE01C6}" destId="{68BFD8C6-EEE2-454F-890A-802B70555AB3}" srcOrd="3" destOrd="0" presId="urn:microsoft.com/office/officeart/2016/7/layout/RoundedRectangleTimeline"/>
    <dgm:cxn modelId="{B5DFC151-4E19-451B-9720-3D4E59C3AA20}" type="presParOf" srcId="{39396C67-3080-4848-9810-105058DE01C6}" destId="{729A8D8F-C240-4BE3-B3F8-1C8DB2E02E3B}" srcOrd="4" destOrd="0" presId="urn:microsoft.com/office/officeart/2016/7/layout/RoundedRectangle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4381E7-0584-46DD-8108-E9BF4F2B5005}">
      <dsp:nvSpPr>
        <dsp:cNvPr id="0" name=""/>
        <dsp:cNvSpPr/>
      </dsp:nvSpPr>
      <dsp:spPr>
        <a:xfrm rot="16200000">
          <a:off x="1806111" y="762887"/>
          <a:ext cx="394504" cy="2418611"/>
        </a:xfrm>
        <a:prstGeom prst="round2SameRect">
          <a:avLst/>
        </a:prstGeom>
        <a:solidFill>
          <a:schemeClr val="accent1">
            <a:shade val="80000"/>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1">
          <a:noAutofit/>
        </a:bodyPr>
        <a:lstStyle/>
        <a:p>
          <a:pPr marL="0" lvl="0" indent="0" algn="ctr" defTabSz="800100">
            <a:lnSpc>
              <a:spcPct val="90000"/>
            </a:lnSpc>
            <a:spcBef>
              <a:spcPct val="0"/>
            </a:spcBef>
            <a:spcAft>
              <a:spcPct val="35000"/>
            </a:spcAft>
            <a:buNone/>
          </a:pPr>
          <a:r>
            <a:rPr lang="en-US" sz="1800" b="1" kern="1200" dirty="0"/>
            <a:t>2020</a:t>
          </a:r>
        </a:p>
      </dsp:txBody>
      <dsp:txXfrm rot="5400000">
        <a:off x="813316" y="1794198"/>
        <a:ext cx="2399353" cy="355988"/>
      </dsp:txXfrm>
    </dsp:sp>
    <dsp:sp modelId="{5A1B764B-0DC5-47CD-BDEA-9E67799496EC}">
      <dsp:nvSpPr>
        <dsp:cNvPr id="0" name=""/>
        <dsp:cNvSpPr/>
      </dsp:nvSpPr>
      <dsp:spPr>
        <a:xfrm>
          <a:off x="0" y="-6811"/>
          <a:ext cx="3709908" cy="15166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137160" numCol="1" spcCol="1270" anchor="b" anchorCtr="1">
          <a:noAutofit/>
        </a:bodyPr>
        <a:lstStyle/>
        <a:p>
          <a:pPr marL="0" lvl="0" indent="0" algn="ctr" defTabSz="800100">
            <a:lnSpc>
              <a:spcPct val="90000"/>
            </a:lnSpc>
            <a:spcBef>
              <a:spcPct val="0"/>
            </a:spcBef>
            <a:spcAft>
              <a:spcPct val="35000"/>
            </a:spcAft>
            <a:buNone/>
          </a:pPr>
          <a:r>
            <a:rPr lang="en-US" sz="1800" b="1" kern="1200" dirty="0"/>
            <a:t>Approved by AFERM Board</a:t>
          </a:r>
        </a:p>
      </dsp:txBody>
      <dsp:txXfrm>
        <a:off x="0" y="-6811"/>
        <a:ext cx="3709908" cy="1516616"/>
      </dsp:txXfrm>
    </dsp:sp>
    <dsp:sp modelId="{122B38A3-0442-4747-820C-1F37877E2B0E}">
      <dsp:nvSpPr>
        <dsp:cNvPr id="0" name=""/>
        <dsp:cNvSpPr/>
      </dsp:nvSpPr>
      <dsp:spPr>
        <a:xfrm>
          <a:off x="2029137" y="1545625"/>
          <a:ext cx="0" cy="315468"/>
        </a:xfrm>
        <a:prstGeom prst="line">
          <a:avLst/>
        </a:prstGeom>
        <a:noFill/>
        <a:ln w="12700" cap="rnd" cmpd="sng" algn="ctr">
          <a:solidFill>
            <a:schemeClr val="accent1">
              <a:shade val="90000"/>
              <a:hueOff val="93466"/>
              <a:satOff val="1924"/>
              <a:lumOff val="8231"/>
              <a:alphaOff val="0"/>
            </a:schemeClr>
          </a:solidFill>
          <a:prstDash val="dash"/>
        </a:ln>
        <a:effectLst/>
      </dsp:spPr>
      <dsp:style>
        <a:lnRef idx="1">
          <a:scrgbClr r="0" g="0" b="0"/>
        </a:lnRef>
        <a:fillRef idx="0">
          <a:scrgbClr r="0" g="0" b="0"/>
        </a:fillRef>
        <a:effectRef idx="0">
          <a:scrgbClr r="0" g="0" b="0"/>
        </a:effectRef>
        <a:fontRef idx="minor"/>
      </dsp:style>
    </dsp:sp>
    <dsp:sp modelId="{A73181F6-69BB-4A47-8277-4671A45AC8C8}">
      <dsp:nvSpPr>
        <dsp:cNvPr id="0" name=""/>
        <dsp:cNvSpPr/>
      </dsp:nvSpPr>
      <dsp:spPr>
        <a:xfrm>
          <a:off x="1992305" y="1455368"/>
          <a:ext cx="78867" cy="78867"/>
        </a:xfrm>
        <a:prstGeom prst="ellipse">
          <a:avLst/>
        </a:prstGeom>
        <a:solidFill>
          <a:schemeClr val="accent1">
            <a:shade val="80000"/>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0804A27-188E-4A17-8FFE-97BCCA0597B8}">
      <dsp:nvSpPr>
        <dsp:cNvPr id="0" name=""/>
        <dsp:cNvSpPr/>
      </dsp:nvSpPr>
      <dsp:spPr>
        <a:xfrm>
          <a:off x="3228124" y="1774507"/>
          <a:ext cx="2418611" cy="394335"/>
        </a:xfrm>
        <a:prstGeom prst="rect">
          <a:avLst/>
        </a:prstGeom>
        <a:solidFill>
          <a:schemeClr val="accent1">
            <a:shade val="80000"/>
            <a:hueOff val="148730"/>
            <a:satOff val="-3019"/>
            <a:lumOff val="10226"/>
            <a:alphaOff val="0"/>
          </a:schemeClr>
        </a:solidFill>
        <a:ln w="22225" cap="rnd" cmpd="sng" algn="ctr">
          <a:solidFill>
            <a:schemeClr val="accent1">
              <a:shade val="80000"/>
              <a:hueOff val="148730"/>
              <a:satOff val="-3019"/>
              <a:lumOff val="1022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1">
          <a:noAutofit/>
        </a:bodyPr>
        <a:lstStyle/>
        <a:p>
          <a:pPr marL="0" lvl="0" indent="0" algn="ctr" defTabSz="800100">
            <a:lnSpc>
              <a:spcPct val="90000"/>
            </a:lnSpc>
            <a:spcBef>
              <a:spcPct val="0"/>
            </a:spcBef>
            <a:spcAft>
              <a:spcPct val="35000"/>
            </a:spcAft>
            <a:buNone/>
          </a:pPr>
          <a:r>
            <a:rPr lang="en-US" sz="1800" b="1" kern="1200" dirty="0"/>
            <a:t>2021</a:t>
          </a:r>
        </a:p>
      </dsp:txBody>
      <dsp:txXfrm>
        <a:off x="3228124" y="1774507"/>
        <a:ext cx="2418611" cy="394335"/>
      </dsp:txXfrm>
    </dsp:sp>
    <dsp:sp modelId="{DF65791B-462E-4589-B98D-F60587330CA8}">
      <dsp:nvSpPr>
        <dsp:cNvPr id="0" name=""/>
        <dsp:cNvSpPr/>
      </dsp:nvSpPr>
      <dsp:spPr>
        <a:xfrm>
          <a:off x="2421920" y="2563178"/>
          <a:ext cx="4031019" cy="13801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37160" rIns="0" bIns="0" numCol="1" spcCol="1270" anchor="t" anchorCtr="1">
          <a:noAutofit/>
        </a:bodyPr>
        <a:lstStyle/>
        <a:p>
          <a:pPr marL="0" lvl="0" indent="0" algn="ctr" defTabSz="800100">
            <a:lnSpc>
              <a:spcPct val="90000"/>
            </a:lnSpc>
            <a:spcBef>
              <a:spcPct val="0"/>
            </a:spcBef>
            <a:spcAft>
              <a:spcPct val="35000"/>
            </a:spcAft>
            <a:buNone/>
          </a:pPr>
          <a:r>
            <a:rPr lang="en-US" sz="1800" b="1" kern="1200" dirty="0"/>
            <a:t>Volume I, Parts 1-4</a:t>
          </a:r>
        </a:p>
        <a:p>
          <a:pPr marL="0" lvl="0" indent="0" algn="ctr" defTabSz="800100">
            <a:lnSpc>
              <a:spcPct val="90000"/>
            </a:lnSpc>
            <a:spcBef>
              <a:spcPct val="0"/>
            </a:spcBef>
            <a:spcAft>
              <a:spcPct val="35000"/>
            </a:spcAft>
            <a:buNone/>
          </a:pPr>
          <a:r>
            <a:rPr lang="en-US" sz="1800" b="1" kern="1200" dirty="0"/>
            <a:t>Completed</a:t>
          </a:r>
        </a:p>
      </dsp:txBody>
      <dsp:txXfrm>
        <a:off x="2421920" y="2563178"/>
        <a:ext cx="4031019" cy="1380172"/>
      </dsp:txXfrm>
    </dsp:sp>
    <dsp:sp modelId="{DBA410EB-5F61-4F46-92D9-C5B0AA59EE15}">
      <dsp:nvSpPr>
        <dsp:cNvPr id="0" name=""/>
        <dsp:cNvSpPr/>
      </dsp:nvSpPr>
      <dsp:spPr>
        <a:xfrm>
          <a:off x="4437430" y="2168843"/>
          <a:ext cx="0" cy="315468"/>
        </a:xfrm>
        <a:prstGeom prst="line">
          <a:avLst/>
        </a:prstGeom>
        <a:noFill/>
        <a:ln w="12700" cap="rnd" cmpd="sng" algn="ctr">
          <a:solidFill>
            <a:schemeClr val="accent1">
              <a:shade val="90000"/>
              <a:hueOff val="140199"/>
              <a:satOff val="2886"/>
              <a:lumOff val="12346"/>
              <a:alphaOff val="0"/>
            </a:schemeClr>
          </a:solidFill>
          <a:prstDash val="dash"/>
        </a:ln>
        <a:effectLst/>
      </dsp:spPr>
      <dsp:style>
        <a:lnRef idx="1">
          <a:scrgbClr r="0" g="0" b="0"/>
        </a:lnRef>
        <a:fillRef idx="0">
          <a:scrgbClr r="0" g="0" b="0"/>
        </a:fillRef>
        <a:effectRef idx="0">
          <a:scrgbClr r="0" g="0" b="0"/>
        </a:effectRef>
        <a:fontRef idx="minor"/>
      </dsp:style>
    </dsp:sp>
    <dsp:sp modelId="{E1220EDB-B75C-43A5-B862-97E4C09130A7}">
      <dsp:nvSpPr>
        <dsp:cNvPr id="0" name=""/>
        <dsp:cNvSpPr/>
      </dsp:nvSpPr>
      <dsp:spPr>
        <a:xfrm>
          <a:off x="4397997" y="2484311"/>
          <a:ext cx="78867" cy="78867"/>
        </a:xfrm>
        <a:prstGeom prst="ellipse">
          <a:avLst/>
        </a:prstGeom>
        <a:solidFill>
          <a:schemeClr val="accent1">
            <a:shade val="80000"/>
            <a:hueOff val="148730"/>
            <a:satOff val="-3019"/>
            <a:lumOff val="10226"/>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66B79CB-1A41-4F5C-BF91-58D94BF93913}">
      <dsp:nvSpPr>
        <dsp:cNvPr id="0" name=""/>
        <dsp:cNvSpPr/>
      </dsp:nvSpPr>
      <dsp:spPr>
        <a:xfrm>
          <a:off x="5646736" y="1774507"/>
          <a:ext cx="2418611" cy="394335"/>
        </a:xfrm>
        <a:prstGeom prst="rect">
          <a:avLst/>
        </a:prstGeom>
        <a:solidFill>
          <a:schemeClr val="accent1">
            <a:shade val="80000"/>
            <a:hueOff val="297461"/>
            <a:satOff val="-6039"/>
            <a:lumOff val="20451"/>
            <a:alphaOff val="0"/>
          </a:schemeClr>
        </a:solidFill>
        <a:ln w="22225" cap="rnd" cmpd="sng" algn="ctr">
          <a:solidFill>
            <a:schemeClr val="accent1">
              <a:shade val="80000"/>
              <a:hueOff val="297461"/>
              <a:satOff val="-6039"/>
              <a:lumOff val="2045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1">
          <a:noAutofit/>
        </a:bodyPr>
        <a:lstStyle/>
        <a:p>
          <a:pPr marL="0" lvl="0" indent="0" algn="ctr" defTabSz="800100">
            <a:lnSpc>
              <a:spcPct val="90000"/>
            </a:lnSpc>
            <a:spcBef>
              <a:spcPct val="0"/>
            </a:spcBef>
            <a:spcAft>
              <a:spcPct val="35000"/>
            </a:spcAft>
            <a:buNone/>
          </a:pPr>
          <a:r>
            <a:rPr lang="en-US" sz="1800" b="1" kern="1200" dirty="0"/>
            <a:t>2022</a:t>
          </a:r>
        </a:p>
      </dsp:txBody>
      <dsp:txXfrm>
        <a:off x="5646736" y="1774507"/>
        <a:ext cx="2418611" cy="394335"/>
      </dsp:txXfrm>
    </dsp:sp>
    <dsp:sp modelId="{B4723E2A-4FF1-452A-BD25-8EC364F15A6F}">
      <dsp:nvSpPr>
        <dsp:cNvPr id="0" name=""/>
        <dsp:cNvSpPr/>
      </dsp:nvSpPr>
      <dsp:spPr>
        <a:xfrm>
          <a:off x="4840532" y="0"/>
          <a:ext cx="4031019" cy="13801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137160" numCol="1" spcCol="1270" anchor="b" anchorCtr="1">
          <a:noAutofit/>
        </a:bodyPr>
        <a:lstStyle/>
        <a:p>
          <a:pPr marL="0" lvl="0" indent="0" algn="ctr" defTabSz="800100">
            <a:lnSpc>
              <a:spcPct val="90000"/>
            </a:lnSpc>
            <a:spcBef>
              <a:spcPct val="0"/>
            </a:spcBef>
            <a:spcAft>
              <a:spcPct val="35000"/>
            </a:spcAft>
            <a:buNone/>
          </a:pPr>
          <a:r>
            <a:rPr lang="en-US" sz="1800" b="1" kern="1200" dirty="0"/>
            <a:t>Volume I, Parts 5-9</a:t>
          </a:r>
        </a:p>
        <a:p>
          <a:pPr marL="0" lvl="0" indent="0" algn="ctr" defTabSz="800100">
            <a:lnSpc>
              <a:spcPct val="90000"/>
            </a:lnSpc>
            <a:spcBef>
              <a:spcPct val="0"/>
            </a:spcBef>
            <a:spcAft>
              <a:spcPct val="35000"/>
            </a:spcAft>
            <a:buNone/>
          </a:pPr>
          <a:r>
            <a:rPr lang="en-US" sz="1800" b="1" kern="1200" dirty="0"/>
            <a:t>Started</a:t>
          </a:r>
        </a:p>
      </dsp:txBody>
      <dsp:txXfrm>
        <a:off x="4840532" y="0"/>
        <a:ext cx="4031019" cy="1380172"/>
      </dsp:txXfrm>
    </dsp:sp>
    <dsp:sp modelId="{440E9361-37D2-4157-AF38-7B49AD23708B}">
      <dsp:nvSpPr>
        <dsp:cNvPr id="0" name=""/>
        <dsp:cNvSpPr/>
      </dsp:nvSpPr>
      <dsp:spPr>
        <a:xfrm>
          <a:off x="6856042" y="1459039"/>
          <a:ext cx="0" cy="315468"/>
        </a:xfrm>
        <a:prstGeom prst="line">
          <a:avLst/>
        </a:prstGeom>
        <a:noFill/>
        <a:ln w="12700" cap="rnd" cmpd="sng" algn="ctr">
          <a:solidFill>
            <a:schemeClr val="accent1">
              <a:shade val="90000"/>
              <a:hueOff val="186931"/>
              <a:satOff val="3848"/>
              <a:lumOff val="16461"/>
              <a:alphaOff val="0"/>
            </a:schemeClr>
          </a:solidFill>
          <a:prstDash val="dash"/>
        </a:ln>
        <a:effectLst/>
      </dsp:spPr>
      <dsp:style>
        <a:lnRef idx="1">
          <a:scrgbClr r="0" g="0" b="0"/>
        </a:lnRef>
        <a:fillRef idx="0">
          <a:scrgbClr r="0" g="0" b="0"/>
        </a:fillRef>
        <a:effectRef idx="0">
          <a:scrgbClr r="0" g="0" b="0"/>
        </a:effectRef>
        <a:fontRef idx="minor"/>
      </dsp:style>
    </dsp:sp>
    <dsp:sp modelId="{C45E7B63-1C71-483E-A3A8-705CE86D4D8E}">
      <dsp:nvSpPr>
        <dsp:cNvPr id="0" name=""/>
        <dsp:cNvSpPr/>
      </dsp:nvSpPr>
      <dsp:spPr>
        <a:xfrm>
          <a:off x="6816608" y="1380172"/>
          <a:ext cx="78867" cy="78867"/>
        </a:xfrm>
        <a:prstGeom prst="ellipse">
          <a:avLst/>
        </a:prstGeom>
        <a:solidFill>
          <a:schemeClr val="accent1">
            <a:shade val="80000"/>
            <a:hueOff val="297461"/>
            <a:satOff val="-6039"/>
            <a:lumOff val="20451"/>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2F5F87-BDA6-4A3B-8B0E-47074DC5DA62}">
      <dsp:nvSpPr>
        <dsp:cNvPr id="0" name=""/>
        <dsp:cNvSpPr/>
      </dsp:nvSpPr>
      <dsp:spPr>
        <a:xfrm rot="5400000">
          <a:off x="9077486" y="762369"/>
          <a:ext cx="394335" cy="2418611"/>
        </a:xfrm>
        <a:prstGeom prst="round2SameRect">
          <a:avLst/>
        </a:prstGeom>
        <a:solidFill>
          <a:schemeClr val="accent1">
            <a:shade val="80000"/>
            <a:hueOff val="446191"/>
            <a:satOff val="-9058"/>
            <a:lumOff val="30677"/>
            <a:alphaOff val="0"/>
          </a:schemeClr>
        </a:solidFill>
        <a:ln w="22225" cap="rnd" cmpd="sng" algn="ctr">
          <a:solidFill>
            <a:schemeClr val="accent1">
              <a:shade val="80000"/>
              <a:hueOff val="446191"/>
              <a:satOff val="-9058"/>
              <a:lumOff val="3067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1">
          <a:noAutofit/>
        </a:bodyPr>
        <a:lstStyle/>
        <a:p>
          <a:pPr marL="0" lvl="0" indent="0" algn="ctr" defTabSz="800100">
            <a:lnSpc>
              <a:spcPct val="90000"/>
            </a:lnSpc>
            <a:spcBef>
              <a:spcPct val="0"/>
            </a:spcBef>
            <a:spcAft>
              <a:spcPct val="35000"/>
            </a:spcAft>
            <a:buNone/>
          </a:pPr>
          <a:r>
            <a:rPr lang="en-US" sz="1800" b="1" kern="1200" dirty="0"/>
            <a:t>2023</a:t>
          </a:r>
        </a:p>
      </dsp:txBody>
      <dsp:txXfrm rot="-5400000">
        <a:off x="8065348" y="1793757"/>
        <a:ext cx="2399361" cy="355835"/>
      </dsp:txXfrm>
    </dsp:sp>
    <dsp:sp modelId="{C6079840-9C7E-4C81-957D-C2F81220E57D}">
      <dsp:nvSpPr>
        <dsp:cNvPr id="0" name=""/>
        <dsp:cNvSpPr/>
      </dsp:nvSpPr>
      <dsp:spPr>
        <a:xfrm>
          <a:off x="7259144" y="2563178"/>
          <a:ext cx="4031019" cy="13801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37160" rIns="0" bIns="0" numCol="1" spcCol="1270" anchor="t" anchorCtr="1">
          <a:noAutofit/>
        </a:bodyPr>
        <a:lstStyle/>
        <a:p>
          <a:pPr marL="0" lvl="0" indent="0" algn="ctr" defTabSz="800100">
            <a:lnSpc>
              <a:spcPct val="90000"/>
            </a:lnSpc>
            <a:spcBef>
              <a:spcPct val="0"/>
            </a:spcBef>
            <a:spcAft>
              <a:spcPct val="35000"/>
            </a:spcAft>
            <a:buNone/>
          </a:pPr>
          <a:r>
            <a:rPr lang="en-US" sz="1800" b="1" kern="1200" dirty="0"/>
            <a:t>Volume III/IV Planned</a:t>
          </a:r>
        </a:p>
      </dsp:txBody>
      <dsp:txXfrm>
        <a:off x="7259144" y="2563178"/>
        <a:ext cx="4031019" cy="1380172"/>
      </dsp:txXfrm>
    </dsp:sp>
    <dsp:sp modelId="{FA1F7463-06EB-4054-A7E1-8630C3DC2D93}">
      <dsp:nvSpPr>
        <dsp:cNvPr id="0" name=""/>
        <dsp:cNvSpPr/>
      </dsp:nvSpPr>
      <dsp:spPr>
        <a:xfrm>
          <a:off x="9274654" y="2168843"/>
          <a:ext cx="0" cy="315468"/>
        </a:xfrm>
        <a:prstGeom prst="line">
          <a:avLst/>
        </a:prstGeom>
        <a:noFill/>
        <a:ln w="12700" cap="rnd" cmpd="sng" algn="ctr">
          <a:solidFill>
            <a:schemeClr val="accent1">
              <a:shade val="90000"/>
              <a:hueOff val="334659"/>
              <a:satOff val="-6451"/>
              <a:lumOff val="21093"/>
              <a:alphaOff val="0"/>
            </a:schemeClr>
          </a:solidFill>
          <a:prstDash val="dash"/>
        </a:ln>
        <a:effectLst/>
      </dsp:spPr>
      <dsp:style>
        <a:lnRef idx="1">
          <a:scrgbClr r="0" g="0" b="0"/>
        </a:lnRef>
        <a:fillRef idx="0">
          <a:scrgbClr r="0" g="0" b="0"/>
        </a:fillRef>
        <a:effectRef idx="0">
          <a:scrgbClr r="0" g="0" b="0"/>
        </a:effectRef>
        <a:fontRef idx="minor"/>
      </dsp:style>
    </dsp:sp>
    <dsp:sp modelId="{68BFD8C6-EEE2-454F-890A-802B70555AB3}">
      <dsp:nvSpPr>
        <dsp:cNvPr id="0" name=""/>
        <dsp:cNvSpPr/>
      </dsp:nvSpPr>
      <dsp:spPr>
        <a:xfrm>
          <a:off x="9235220" y="2484311"/>
          <a:ext cx="78867" cy="78867"/>
        </a:xfrm>
        <a:prstGeom prst="ellipse">
          <a:avLst/>
        </a:prstGeom>
        <a:solidFill>
          <a:schemeClr val="accent1">
            <a:shade val="80000"/>
            <a:hueOff val="446191"/>
            <a:satOff val="-9058"/>
            <a:lumOff val="30677"/>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6/7/layout/RoundedRectangleTimeline">
  <dgm:title val="Rounded Rectangle Timeline"/>
  <dgm:desc val="Use to show a list of events in chronological order. An invisible box contains the description while the date is shown in rectangles, except for the first and last node where the corners of the rectangle are rounded. It can display large amount of text and long descriptive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 val="18"/>
      <dgm:constr type="primFontSz" for="des" forName="Childtext" val="18"/>
      <dgm:constr type="primFontSz" for="des" forName="Childtext" refType="primFontSz" refFor="des" refForName="parent" op="lte"/>
      <dgm:constr type="w" for="ch" forName="composite" refType="w"/>
      <dgm:constr type="h" for="ch" forName="composite" refType="h"/>
      <dgm:constr type="w" for="ch" forName="spaceBetweenRectangles" refType="w" refFor="ch" refForName="composite" fact="-0.4"/>
      <dgm:constr type="w" for="ch" ptType="sibTrans" op="equ"/>
      <dgm:constr type="primFontSz" for="des" forName="parent" op="equ"/>
      <dgm:constr type="primFontSz" for="des" forName="Childtext" op="equ"/>
      <dgm:constr type="primFontSz" for="des" forName="parent1" val="18"/>
      <dgm:constr type="primFontSz" for="des" forName="Childtext1" val="18"/>
      <dgm:constr type="primFontSz" for="des" forName="Childtext1" refType="primFontSz" refFor="des" refForName="parent1" op="lte"/>
      <dgm:constr type="w" for="ch" forName="composite1" refType="w"/>
      <dgm:constr type="h" for="ch" forName="composite1" refType="h"/>
      <dgm:constr type="w" for="ch" forName="spaceBetweenRectangles1" refType="w" refFor="ch" refForName="composite1" fact="-0.4"/>
      <dgm:constr type="primFontSz" for="des" forName="parent1" op="equ"/>
      <dgm:constr type="primFontSz" for="des" forName="Childtext1" op="equ"/>
    </dgm:constrLst>
    <dgm:choose name="layoutByNodeCnt">
      <dgm:if name="twoOrLessNodes" axis="ch" ptType="node" func="cnt" op="lte" val="2">
        <dgm:forEach name="nodesForEach" axis="ch" ptType="node">
          <dgm:layoutNode name="composite">
            <dgm:alg type="composite"/>
            <dgm:shape xmlns:r="http://schemas.openxmlformats.org/officeDocument/2006/relationships" r:blip="">
              <dgm:adjLst/>
            </dgm:shape>
            <dgm:choose name="casesForFirstAndLastNode1">
              <dgm:if name="startNode1" axis="self" ptType="node" func="pos" op="equ" val="1">
                <dgm:choose name="removeLineWhenOnlyOneNode1">
                  <dgm:if name="ifOnlyOneNode1" axis="followSib" ptType="node" func="cnt" op="equ" val="0">
                    <dgm:constrLst>
                      <dgm:constr type="w" for="ch" forName="parent" refType="w" fact="0.95"/>
                      <dgm:constr type="l" for="ch" forName="parent" refType="w" fact="0.025"/>
                      <dgm:constr type="t" for="ch" forName="parent" refType="h" fact="0.45"/>
                      <dgm:constr type="h" for="ch" forName="parent" refType="h" fact="0.1"/>
                      <dgm:constr type="l" for="ch" forName="Childtext" refType="w" fact="0.025"/>
                      <dgm:constr type="w" for="ch" forName="Childtext" refType="w" fact="0.95"/>
                      <dgm:constr type="h" for="ch" forName="Childtext" refType="h" fact="0.35"/>
                      <dgm:constr type="w" for="ch" forName="ConnectLine"/>
                      <dgm:constr type="h" for="ch" forName="ConnectLine" refType="h" fact="0.08"/>
                      <dgm:constr type="t" for="ch" forName="ConnectLine" refType="h" fact="0.37"/>
                      <dgm:constr type="ctrX" for="ch" forName="ConnectLine" refType="w" fact="0.5"/>
                      <dgm:constr type="w" for="ch" forName="ConnectLineEnd" refType="h" fact="0.02"/>
                      <dgm:constr type="h" for="ch" forName="ConnectLineEnd" refType="h" fact="0.02"/>
                      <dgm:constr type="t" for="ch" forName="ConnectLineEnd" refType="h" fact="0.35"/>
                      <dgm:constr type="ctrX" for="ch" forName="ConnectLineEnd" refType="w" fact="0.5"/>
                      <dgm:constr type="w" for="ch" forName="EmptyPane" refType="w"/>
                      <dgm:constr type="t" for="ch" forName="EmptyPane" refType="h" fact="0.55"/>
                      <dgm:constr type="h" for="ch" forName="EmptyPane" refType="h" fact="0.45"/>
                    </dgm:constrLst>
                  </dgm:if>
                  <dgm:else name="ifMoreThanOneNode1">
                    <dgm:constrLst>
                      <dgm:constr type="w" for="ch" forName="parent" refType="w" fact="0.6"/>
                      <dgm:constr type="l" for="ch" forName="parent" refType="w" fact="0.2"/>
                      <dgm:constr type="t" for="ch" forName="parent" refType="h" fact="0.45"/>
                      <dgm:constr type="h" for="ch" forName="parent" refType="h" fact="0.1"/>
                      <dgm:constr type="l" for="ch" forName="Childtext" refType="w" fact="0.2"/>
                      <dgm:constr type="w" for="ch" forName="Childtext" refType="w" fact="0.6"/>
                      <dgm:constr type="h" for="ch" forName="Childtext" refType="h" fact="0.35"/>
                      <dgm:constr type="w" for="ch" forName="ConnectLine"/>
                      <dgm:constr type="h" for="ch" forName="ConnectLine" refType="h" fact="0.08"/>
                      <dgm:constr type="t" for="ch" forName="ConnectLine" refType="h" fact="0.37"/>
                      <dgm:constr type="ctrX" for="ch" forName="ConnectLine" refType="w" fact="0.5"/>
                      <dgm:constr type="w" for="ch" forName="ConnectLineEnd" refType="h" fact="0.02"/>
                      <dgm:constr type="h" for="ch" forName="ConnectLineEnd" refType="h" fact="0.02"/>
                      <dgm:constr type="t" for="ch" forName="ConnectLineEnd" refType="h" fact="0.35"/>
                      <dgm:constr type="ctrX" for="ch" forName="ConnectLineEnd" refType="w" fact="0.5"/>
                      <dgm:constr type="w" for="ch" forName="EmptyPane" refType="w"/>
                      <dgm:constr type="t" for="ch" forName="EmptyPane" refType="h" fact="0.55"/>
                      <dgm:constr type="h" for="ch" forName="EmptyPane" refType="h" fact="0.45"/>
                    </dgm:constrLst>
                  </dgm:else>
                </dgm:choose>
              </dgm:if>
              <dgm:else name="notStartNode1">
                <dgm:constrLst>
                  <dgm:constr type="w" for="ch" forName="parent" refType="w" fact="0.6"/>
                  <dgm:constr type="l" for="ch" forName="parent" refType="w" fact="0.2"/>
                  <dgm:constr type="t" for="ch" forName="parent" refType="h" fact="0.45"/>
                  <dgm:constr type="h" for="ch" forName="parent" refType="h" fact="0.1"/>
                  <dgm:constr type="l" for="ch" forName="Childtext" refType="w" fact="0.2"/>
                  <dgm:constr type="w" for="ch" forName="Childtext" refType="w" fact="0.6"/>
                  <dgm:constr type="h" for="ch" forName="Childtext" refType="h" fact="0.35"/>
                  <dgm:constr type="t" for="ch" forName="Childtext" refType="h" fact="0.65"/>
                  <dgm:constr type="w" for="ch" forName="ConnectLine"/>
                  <dgm:constr type="h" for="ch" forName="ConnectLine" refType="h" fact="0.08"/>
                  <dgm:constr type="t" for="ch" forName="ConnectLine" refType="h" fact="0.55"/>
                  <dgm:constr type="ctrX" for="ch" forName="ConnectLine" refType="w" fact="0.5"/>
                  <dgm:constr type="w" for="ch" forName="ConnectLineEnd" refType="h" fact="0.02"/>
                  <dgm:constr type="h" for="ch" forName="ConnectLineEnd" refType="h" fact="0.02"/>
                  <dgm:constr type="b" for="ch" forName="ConnectLineEnd" refType="h" fact="0.65"/>
                  <dgm:constr type="ctrX" for="ch" forName="ConnectLineEnd" refType="w" fact="0.5"/>
                  <dgm:constr type="w" for="ch" forName="EmptyPane" refType="w"/>
                  <dgm:constr type="h" for="ch" forName="EmptyPane" refType="h" fact="0.45"/>
                </dgm:constrLst>
              </dgm:else>
            </dgm:choose>
            <dgm:layoutNode name="parent" styleLbl="alignNode1">
              <dgm:varLst>
                <dgm:chMax val="1"/>
                <dgm:chPref val="1"/>
                <dgm:bulletEnabled val="1"/>
              </dgm:varLst>
              <dgm:alg type="tx">
                <dgm:param type="txAnchorHorz" val="ctr"/>
                <dgm:param type="txAnchorVert" val="mid"/>
                <dgm:param type="parTxLTRAlign" val="ctr"/>
                <dgm:param type="parTxRTLAlign" val="ctr"/>
              </dgm:alg>
              <dgm:choose name="casesForFirstAndLastNode">
                <dgm:if name="startNode" axis="self" ptType="node" func="pos" op="equ" val="1">
                  <dgm:choose name="removeLineWhenOnlyOneNode">
                    <dgm:if name="ifOnlyOneNode" axis="followSib" ptType="node" func="cnt" op="equ" val="0">
                      <dgm:shape xmlns:r="http://schemas.openxmlformats.org/officeDocument/2006/relationships" type="roundRect" r:blip="">
                        <dgm:adjLst/>
                      </dgm:shape>
                    </dgm:if>
                    <dgm:else name="ifMoreThanOneNode">
                      <dgm:choose name="Name18">
                        <dgm:if name="Name19" func="var" arg="dir" op="equ" val="norm">
                          <dgm:shape xmlns:r="http://schemas.openxmlformats.org/officeDocument/2006/relationships" rot="-90" type="round2SameRect" r:blip="">
                            <dgm:adjLst/>
                          </dgm:shape>
                        </dgm:if>
                        <dgm:else name="Name20">
                          <dgm:shape xmlns:r="http://schemas.openxmlformats.org/officeDocument/2006/relationships" rot="90" type="round2SameRect" r:blip="">
                            <dgm:adjLst/>
                          </dgm:shape>
                        </dgm:else>
                      </dgm:choose>
                    </dgm:else>
                  </dgm:choose>
                </dgm:if>
                <dgm:else name="notStartNode">
                  <dgm:choose name="Name22">
                    <dgm:if name="Name23" axis="self" ptType="node" func="revPos" op="equ" val="1">
                      <dgm:choose name="Name24">
                        <dgm:if name="Name25" func="var" arg="dir" op="equ" val="norm">
                          <dgm:shape xmlns:r="http://schemas.openxmlformats.org/officeDocument/2006/relationships" rot="90" type="round2SameRect" r:blip="">
                            <dgm:adjLst/>
                          </dgm:shape>
                        </dgm:if>
                        <dgm:else name="Name26">
                          <dgm:shape xmlns:r="http://schemas.openxmlformats.org/officeDocument/2006/relationships" rot="-90" type="round2SameRect" r:blip="">
                            <dgm:adjLst/>
                          </dgm:shape>
                        </dgm:else>
                      </dgm:choose>
                    </dgm:if>
                    <dgm:else name="Name27">
                      <dgm:shape xmlns:r="http://schemas.openxmlformats.org/officeDocument/2006/relationships" type="rect" r:blip="">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 styleLbl="revTx">
              <dgm:varLst>
                <dgm:bulletEnabled val="1"/>
              </dgm:varLst>
              <dgm:choose name="casesForTxtDirLogic">
                <dgm:if name="Name77" axis="self" ptType="node" func="posOdd" op="equ" val="1">
                  <dgm:alg type="tx">
                    <dgm:param type="txAnchorVert" val="b"/>
                    <dgm:param type="txAnchorHorz" val="ctr"/>
                    <dgm:param type="parTxLTRAlign" val="ctr"/>
                    <dgm:param type="parTxRTLAlign" val="ctr"/>
                  </dgm:alg>
                  <dgm:constrLst>
                    <dgm:constr type="lMarg"/>
                    <dgm:constr type="rMarg"/>
                    <dgm:constr type="tMarg"/>
                    <dgm:constr type="bMarg" refType="primFontSz" fact="0.6"/>
                  </dgm:constrLst>
                </dgm:if>
                <dgm:else name="Name88">
                  <dgm:alg type="tx">
                    <dgm:param type="txAnchorVert" val="t"/>
                    <dgm:param type="txAnchorHorz" val="ctr"/>
                    <dgm:param type="parTxLTRAlign" val="ctr"/>
                    <dgm:param type="parTxRTLAlign" val="ctr"/>
                  </dgm:alg>
                  <dgm:constrLst>
                    <dgm:constr type="lMarg"/>
                    <dgm:constr type="rMarg"/>
                    <dgm:constr type="tMarg" refType="primFontSz" fact="0.6"/>
                    <dgm:constr type="bMarg"/>
                  </dgm:constrLst>
                </dgm:else>
              </dgm:choose>
              <dgm:shape xmlns:r="http://schemas.openxmlformats.org/officeDocument/2006/relationships" type="rect" r:blip="">
                <dgm:adjLst/>
              </dgm:shape>
              <dgm:presOf axis="ch" ptType="node"/>
              <dgm:ruleLst>
                <dgm:rule type="primFontSz" val="11" fact="NaN" max="NaN"/>
              </dgm:ruleLst>
            </dgm:layoutNode>
            <dgm:layoutNode name="ConnectLine" styleLbl="sibTrans1D1">
              <dgm:alg type="sp"/>
              <dgm:shape xmlns:r="http://schemas.openxmlformats.org/officeDocument/2006/relationships" type="line" r:blip="">
                <dgm:adjLst/>
                <dgm:extLst>
                  <a:ext uri="{B698B0E9-8C71-41B9-8309-B3DCBF30829C}">
                    <dgm1612:spPr xmlns:dgm1612="http://schemas.microsoft.com/office/drawing/2016/12/diagram">
                      <a:ln>
                        <a:prstDash val="dash"/>
                      </a:ln>
                    </dgm1612:spPr>
                  </a:ext>
                </dgm:extLst>
              </dgm:shape>
              <dgm:presOf/>
              <dgm:constrLst/>
            </dgm:layoutNode>
            <dgm:layoutNode name="ConnectLineEnd" styleLbl="lnNode1">
              <dgm:alg type="sp"/>
              <dgm:shape xmlns:r="http://schemas.openxmlformats.org/officeDocument/2006/relationships" type="ellipse" r:blip="">
                <dgm:adjLst/>
              </dgm:shape>
              <dgm:presOf/>
              <dgm:constrLst/>
            </dgm:layoutNode>
            <dgm:layoutNode name="EmptyPane">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if>
      <dgm:else name="moreThanTwoNodes">
        <dgm:forEach name="nodesForEach1" axis="ch" ptType="node">
          <dgm:layoutNode name="composite1">
            <dgm:alg type="composite"/>
            <dgm:shape xmlns:r="http://schemas.openxmlformats.org/officeDocument/2006/relationships" r:blip="">
              <dgm:adjLst/>
            </dgm:shape>
            <dgm:choose name="casesForSnakingLogic21">
              <dgm:if name="oddNode21" axis="self" ptType="node" func="posOdd" op="equ" val="1">
                <dgm:constrLst>
                  <dgm:constr type="w" for="ch" forName="parent1" refType="w" fact="0.6"/>
                  <dgm:constr type="l" for="ch" forName="parent1" refType="w" fact="0.2"/>
                  <dgm:constr type="t" for="ch" forName="parent1" refType="h" fact="0.45"/>
                  <dgm:constr type="h" for="ch" forName="parent1" refType="h" fact="0.1"/>
                  <dgm:constr type="w" for="ch" forName="Childtext1" refType="w"/>
                  <dgm:constr type="h" for="ch" forName="Childtext1" refType="h" fact="0.35"/>
                  <dgm:constr type="w" for="ch" forName="ConnectLine1"/>
                  <dgm:constr type="h" for="ch" forName="ConnectLine1" refType="h" fact="0.08"/>
                  <dgm:constr type="t" for="ch" forName="ConnectLine1" refType="h" fact="0.37"/>
                  <dgm:constr type="ctrX" for="ch" forName="ConnectLine1" refType="w" fact="0.5"/>
                  <dgm:constr type="w" for="ch" forName="ConnectLineEnd1" refType="h" fact="0.02"/>
                  <dgm:constr type="h" for="ch" forName="ConnectLineEnd1" refType="h" fact="0.02"/>
                  <dgm:constr type="t" for="ch" forName="ConnectLineEnd1" refType="h" fact="0.35"/>
                  <dgm:constr type="ctrX" for="ch" forName="ConnectLineEnd1" refType="w" fact="0.5"/>
                  <dgm:constr type="w" for="ch" forName="EmptyPane1" refType="w"/>
                  <dgm:constr type="t" for="ch" forName="EmptyPane1" refType="h" fact="0.55"/>
                  <dgm:constr type="h" for="ch" forName="EmptyPane1" refType="h" fact="0.45"/>
                </dgm:constrLst>
              </dgm:if>
              <dgm:else name="evenNode2">
                <dgm:constrLst>
                  <dgm:constr type="w" for="ch" forName="parent1" refType="w" fact="0.6"/>
                  <dgm:constr type="l" for="ch" forName="parent1" refType="w" fact="0.2"/>
                  <dgm:constr type="t" for="ch" forName="parent1" refType="h" fact="0.45"/>
                  <dgm:constr type="h" for="ch" forName="parent1" refType="h" fact="0.1"/>
                  <dgm:constr type="w" for="ch" forName="Childtext1" refType="w"/>
                  <dgm:constr type="h" for="ch" forName="Childtext1" refType="h" fact="0.35"/>
                  <dgm:constr type="t" for="ch" forName="Childtext1" refType="h" fact="0.65"/>
                  <dgm:constr type="w" for="ch" forName="ConnectLine1"/>
                  <dgm:constr type="h" for="ch" forName="ConnectLine1" refType="h" fact="0.08"/>
                  <dgm:constr type="t" for="ch" forName="ConnectLine1" refType="h" fact="0.55"/>
                  <dgm:constr type="ctrX" for="ch" forName="ConnectLine1" refType="w" fact="0.5"/>
                  <dgm:constr type="w" for="ch" forName="ConnectLineEnd1" refType="h" fact="0.02"/>
                  <dgm:constr type="h" for="ch" forName="ConnectLineEnd1" refType="h" fact="0.02"/>
                  <dgm:constr type="b" for="ch" forName="ConnectLineEnd1" refType="h" fact="0.65"/>
                  <dgm:constr type="ctrX" for="ch" forName="ConnectLineEnd1" refType="w" fact="0.5"/>
                  <dgm:constr type="w" for="ch" forName="EmptyPane1" refType="w"/>
                  <dgm:constr type="h" for="ch" forName="EmptyPane1" refType="h" fact="0.45"/>
                </dgm:constrLst>
              </dgm:else>
            </dgm:choose>
            <dgm:layoutNode name="parent1" styleLbl="alignNode1">
              <dgm:varLst>
                <dgm:chMax val="1"/>
                <dgm:chPref val="1"/>
                <dgm:bulletEnabled val="1"/>
              </dgm:varLst>
              <dgm:alg type="tx">
                <dgm:param type="txAnchorHorz" val="ctr"/>
                <dgm:param type="txAnchorVert" val="mid"/>
                <dgm:param type="parTxLTRAlign" val="ctr"/>
                <dgm:param type="parTxRTLAlign" val="ctr"/>
              </dgm:alg>
              <dgm:choose name="casesForFirstAndLastNode12">
                <dgm:if name="startNode12" axis="self" ptType="node" func="pos" op="equ" val="1">
                  <dgm:choose name="removeLineWhenOnlyOneNode12">
                    <dgm:if name="ifOnlyOneNode12" axis="followSib" ptType="node" func="cnt" op="equ" val="0">
                      <dgm:shape xmlns:r="http://schemas.openxmlformats.org/officeDocument/2006/relationships" type="roundRect" r:blip="">
                        <dgm:adjLst/>
                      </dgm:shape>
                    </dgm:if>
                    <dgm:else name="ifMoreThanOneNode12">
                      <dgm:choose name="Name181">
                        <dgm:if name="Name191" func="var" arg="dir" op="equ" val="norm">
                          <dgm:shape xmlns:r="http://schemas.openxmlformats.org/officeDocument/2006/relationships" rot="-90" type="round2SameRect" r:blip="">
                            <dgm:adjLst/>
                          </dgm:shape>
                        </dgm:if>
                        <dgm:else name="Name201">
                          <dgm:shape xmlns:r="http://schemas.openxmlformats.org/officeDocument/2006/relationships" rot="90" type="round2SameRect" r:blip="">
                            <dgm:adjLst/>
                          </dgm:shape>
                        </dgm:else>
                      </dgm:choose>
                    </dgm:else>
                  </dgm:choose>
                </dgm:if>
                <dgm:else name="notStartNode12">
                  <dgm:choose name="Name221">
                    <dgm:if name="Name231" axis="self" ptType="node" func="revPos" op="equ" val="1">
                      <dgm:choose name="Name241">
                        <dgm:if name="Name251" func="var" arg="dir" op="equ" val="norm">
                          <dgm:shape xmlns:r="http://schemas.openxmlformats.org/officeDocument/2006/relationships" rot="90" type="round2SameRect" r:blip="">
                            <dgm:adjLst/>
                          </dgm:shape>
                        </dgm:if>
                        <dgm:else name="Name261">
                          <dgm:shape xmlns:r="http://schemas.openxmlformats.org/officeDocument/2006/relationships" rot="-90" type="round2SameRect" r:blip="">
                            <dgm:adjLst/>
                          </dgm:shape>
                        </dgm:else>
                      </dgm:choose>
                    </dgm:if>
                    <dgm:else name="Name271">
                      <dgm:shape xmlns:r="http://schemas.openxmlformats.org/officeDocument/2006/relationships" type="rect" r:blip="">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1" styleLbl="revTx">
              <dgm:varLst>
                <dgm:bulletEnabled val="1"/>
              </dgm:varLst>
              <dgm:choose name="casesForTxtDirLogic1">
                <dgm:if name="Name771" axis="self" ptType="node" func="posOdd" op="equ" val="1">
                  <dgm:alg type="tx">
                    <dgm:param type="txAnchorVert" val="b"/>
                    <dgm:param type="txAnchorHorz" val="ctr"/>
                    <dgm:param type="parTxLTRAlign" val="ctr"/>
                    <dgm:param type="parTxRTLAlign" val="ctr"/>
                  </dgm:alg>
                  <dgm:constrLst>
                    <dgm:constr type="lMarg"/>
                    <dgm:constr type="rMarg"/>
                    <dgm:constr type="tMarg"/>
                    <dgm:constr type="bMarg" refType="primFontSz" fact="0.6"/>
                  </dgm:constrLst>
                </dgm:if>
                <dgm:else name="Name881">
                  <dgm:alg type="tx">
                    <dgm:param type="txAnchorVert" val="t"/>
                    <dgm:param type="txAnchorHorz" val="ctr"/>
                    <dgm:param type="parTxLTRAlign" val="ctr"/>
                    <dgm:param type="parTxRTLAlign" val="ctr"/>
                  </dgm:alg>
                  <dgm:constrLst>
                    <dgm:constr type="lMarg"/>
                    <dgm:constr type="rMarg"/>
                    <dgm:constr type="tMarg" refType="primFontSz" fact="0.6"/>
                    <dgm:constr type="bMarg"/>
                  </dgm:constrLst>
                </dgm:else>
              </dgm:choose>
              <dgm:shape xmlns:r="http://schemas.openxmlformats.org/officeDocument/2006/relationships" type="rect" r:blip="">
                <dgm:adjLst/>
              </dgm:shape>
              <dgm:presOf axis="ch" ptType="node"/>
              <dgm:ruleLst>
                <dgm:rule type="primFontSz" val="11" fact="NaN" max="NaN"/>
              </dgm:ruleLst>
            </dgm:layoutNode>
            <dgm:layoutNode name="ConnectLine1" styleLbl="sibTrans1D1">
              <dgm:alg type="sp"/>
              <dgm:shape xmlns:r="http://schemas.openxmlformats.org/officeDocument/2006/relationships" type="line" r:blip="">
                <dgm:adjLst/>
                <dgm:extLst>
                  <a:ext uri="{B698B0E9-8C71-41B9-8309-B3DCBF30829C}">
                    <dgm1612:spPr xmlns:dgm1612="http://schemas.microsoft.com/office/drawing/2016/12/diagram">
                      <a:ln>
                        <a:prstDash val="dash"/>
                      </a:ln>
                    </dgm1612:spPr>
                  </a:ext>
                </dgm:extLst>
              </dgm:shape>
              <dgm:presOf/>
              <dgm:constrLst/>
            </dgm:layoutNode>
            <dgm:layoutNode name="ConnectLineEnd1" styleLbl="lnNode1">
              <dgm:alg type="sp"/>
              <dgm:shape xmlns:r="http://schemas.openxmlformats.org/officeDocument/2006/relationships" type="ellipse" r:blip="">
                <dgm:adjLst/>
              </dgm:shape>
              <dgm:presOf/>
              <dgm:constrLst/>
            </dgm:layoutNode>
            <dgm:layoutNode name="EmptyPane1">
              <dgm:alg type="sp"/>
              <dgm:shape xmlns:r="http://schemas.openxmlformats.org/officeDocument/2006/relationships" r:blip="">
                <dgm:adjLst/>
              </dgm:shape>
              <dgm:presOf/>
              <dgm:constrLst/>
            </dgm:layoutNode>
          </dgm:layoutNode>
          <dgm:forEach name="Name281" axis="followSib" ptType="sibTrans" cnt="1">
            <dgm:layoutNode name="spaceBetweenRectangles1">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105D44-AE62-40E7-BE2F-C5CA4E02542D}" type="datetimeFigureOut">
              <a:rPr lang="en-US" smtClean="0"/>
              <a:t>5/9/2022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D6FD0A-A66F-4704-93BC-D2CF26658005}" type="slidenum">
              <a:rPr lang="en-US" smtClean="0"/>
              <a:t>‹#›</a:t>
            </a:fld>
            <a:endParaRPr lang="en-US"/>
          </a:p>
        </p:txBody>
      </p:sp>
    </p:spTree>
    <p:extLst>
      <p:ext uri="{BB962C8B-B14F-4D97-AF65-F5344CB8AC3E}">
        <p14:creationId xmlns:p14="http://schemas.microsoft.com/office/powerpoint/2010/main" val="29712882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6" y="3085765"/>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2" y="1020432"/>
            <a:ext cx="10993548"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3" y="2495445"/>
            <a:ext cx="10993547" cy="590321"/>
          </a:xfrm>
        </p:spPr>
        <p:txBody>
          <a:bodyPr anchor="t">
            <a:normAutofit/>
          </a:bodyPr>
          <a:lstStyle>
            <a:lvl1pPr marL="0" indent="0" algn="l">
              <a:buNone/>
              <a:defRPr sz="1600" cap="all">
                <a:solidFill>
                  <a:schemeClr val="accent1"/>
                </a:solidFill>
              </a:defRPr>
            </a:lvl1pPr>
            <a:lvl2pPr marL="457206" indent="0" algn="ctr">
              <a:buNone/>
              <a:defRPr>
                <a:solidFill>
                  <a:schemeClr val="tx1">
                    <a:tint val="75000"/>
                  </a:schemeClr>
                </a:solidFill>
              </a:defRPr>
            </a:lvl2pPr>
            <a:lvl3pPr marL="914411" indent="0" algn="ctr">
              <a:buNone/>
              <a:defRPr>
                <a:solidFill>
                  <a:schemeClr val="tx1">
                    <a:tint val="75000"/>
                  </a:schemeClr>
                </a:solidFill>
              </a:defRPr>
            </a:lvl3pPr>
            <a:lvl4pPr marL="1371617" indent="0" algn="ctr">
              <a:buNone/>
              <a:defRPr>
                <a:solidFill>
                  <a:schemeClr val="tx1">
                    <a:tint val="75000"/>
                  </a:schemeClr>
                </a:solidFill>
              </a:defRPr>
            </a:lvl4pPr>
            <a:lvl5pPr marL="1828823" indent="0" algn="ctr">
              <a:buNone/>
              <a:defRPr>
                <a:solidFill>
                  <a:schemeClr val="tx1">
                    <a:tint val="75000"/>
                  </a:schemeClr>
                </a:solidFill>
              </a:defRPr>
            </a:lvl5pPr>
            <a:lvl6pPr marL="2286029" indent="0" algn="ctr">
              <a:buNone/>
              <a:defRPr>
                <a:solidFill>
                  <a:schemeClr val="tx1">
                    <a:tint val="75000"/>
                  </a:schemeClr>
                </a:solidFill>
              </a:defRPr>
            </a:lvl6pPr>
            <a:lvl7pPr marL="2743234" indent="0" algn="ctr">
              <a:buNone/>
              <a:defRPr>
                <a:solidFill>
                  <a:schemeClr val="tx1">
                    <a:tint val="75000"/>
                  </a:schemeClr>
                </a:solidFill>
              </a:defRPr>
            </a:lvl7pPr>
            <a:lvl8pPr marL="3200440" indent="0" algn="ctr">
              <a:buNone/>
              <a:defRPr>
                <a:solidFill>
                  <a:schemeClr val="tx1">
                    <a:tint val="75000"/>
                  </a:schemeClr>
                </a:solidFill>
              </a:defRPr>
            </a:lvl8pPr>
            <a:lvl9pPr marL="3657646"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5AA4BC08-F413-479F-A2D2-58FD6E078D3E}" type="datetime1">
              <a:rPr lang="en-US" smtClean="0"/>
              <a:t>5/9/2022</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90017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4"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4FFF2A9-A267-467C-AF43-592081245EB2}" type="datetime1">
              <a:rPr lang="en-US" smtClean="0"/>
              <a:t>5/9/2022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283591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2"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1"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4"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3" y="457201"/>
            <a:ext cx="3703321"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6" y="453644"/>
            <a:ext cx="3703321"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29" y="457200"/>
            <a:ext cx="3703321"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03B76C47-ADFF-4AA3-B098-49B0EDA1ECCE}" type="datetime1">
              <a:rPr lang="en-US" smtClean="0"/>
              <a:t>5/9/2022</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888496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1"/>
            <a:ext cx="10363200" cy="384721"/>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1"/>
            <a:ext cx="85344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01C0E3CE-A867-45AD-A6B8-3F8DBBE7BEE9}" type="datetime1">
              <a:rPr lang="en-US" smtClean="0"/>
              <a:t>5/9/2022</a:t>
            </a:fld>
            <a:endParaRPr lang="en-US"/>
          </a:p>
        </p:txBody>
      </p:sp>
      <p:sp>
        <p:nvSpPr>
          <p:cNvPr id="6" name="Holder 6"/>
          <p:cNvSpPr>
            <a:spLocks noGrp="1"/>
          </p:cNvSpPr>
          <p:nvPr>
            <p:ph type="sldNum" sz="quarter" idx="7"/>
          </p:nvPr>
        </p:nvSpPr>
        <p:spPr/>
        <p:txBody>
          <a:bodyPr lIns="0" tIns="0" rIns="0" bIns="0"/>
          <a:lstStyle>
            <a:lvl1pPr>
              <a:defRPr sz="750" b="0" i="0">
                <a:solidFill>
                  <a:schemeClr val="tx1"/>
                </a:solidFill>
                <a:latin typeface="Calibri"/>
                <a:cs typeface="Calibri"/>
              </a:defRPr>
            </a:lvl1pPr>
          </a:lstStyle>
          <a:p>
            <a:pPr marL="25977">
              <a:spcBef>
                <a:spcPts val="34"/>
              </a:spcBef>
            </a:pPr>
            <a:fld id="{81D60167-4931-47E6-BA6A-407CBD079E47}" type="slidenum">
              <a:rPr lang="en-US" spc="-18" smtClean="0"/>
              <a:pPr marL="25977">
                <a:spcBef>
                  <a:spcPts val="34"/>
                </a:spcBef>
              </a:pPr>
              <a:t>‹#›</a:t>
            </a:fld>
            <a:endParaRPr lang="en-US" spc="-18" dirty="0"/>
          </a:p>
        </p:txBody>
      </p:sp>
    </p:spTree>
    <p:extLst>
      <p:ext uri="{BB962C8B-B14F-4D97-AF65-F5344CB8AC3E}">
        <p14:creationId xmlns:p14="http://schemas.microsoft.com/office/powerpoint/2010/main" val="9998165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306963" y="205393"/>
            <a:ext cx="11578078" cy="262380"/>
          </a:xfrm>
        </p:spPr>
        <p:txBody>
          <a:bodyPr lIns="0" tIns="0" rIns="0" bIns="0"/>
          <a:lstStyle>
            <a:lvl1pPr>
              <a:defRPr sz="1705" b="1" i="0">
                <a:solidFill>
                  <a:schemeClr val="bg1"/>
                </a:solidFill>
                <a:latin typeface="Franklin Gothic Demi"/>
                <a:cs typeface="Franklin Gothic Demi"/>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38CBA7B3-7D1D-4C16-A324-390E5D28437F}" type="datetime1">
              <a:rPr lang="en-US" smtClean="0"/>
              <a:t>5/9/2022</a:t>
            </a:fld>
            <a:endParaRPr lang="en-US"/>
          </a:p>
        </p:txBody>
      </p:sp>
      <p:sp>
        <p:nvSpPr>
          <p:cNvPr id="6" name="Holder 6"/>
          <p:cNvSpPr>
            <a:spLocks noGrp="1"/>
          </p:cNvSpPr>
          <p:nvPr>
            <p:ph type="sldNum" sz="quarter" idx="7"/>
          </p:nvPr>
        </p:nvSpPr>
        <p:spPr/>
        <p:txBody>
          <a:bodyPr lIns="0" tIns="0" rIns="0" bIns="0"/>
          <a:lstStyle>
            <a:lvl1pPr>
              <a:defRPr sz="750" b="0" i="0">
                <a:solidFill>
                  <a:schemeClr val="tx1"/>
                </a:solidFill>
                <a:latin typeface="Calibri"/>
                <a:cs typeface="Calibri"/>
              </a:defRPr>
            </a:lvl1pPr>
          </a:lstStyle>
          <a:p>
            <a:pPr marL="25977">
              <a:spcBef>
                <a:spcPts val="34"/>
              </a:spcBef>
            </a:pPr>
            <a:fld id="{81D60167-4931-47E6-BA6A-407CBD079E47}" type="slidenum">
              <a:rPr lang="en-US" spc="-18" smtClean="0"/>
              <a:pPr marL="25977">
                <a:spcBef>
                  <a:spcPts val="34"/>
                </a:spcBef>
              </a:pPr>
              <a:t>‹#›</a:t>
            </a:fld>
            <a:endParaRPr lang="en-US" spc="-18" dirty="0"/>
          </a:p>
        </p:txBody>
      </p:sp>
    </p:spTree>
    <p:extLst>
      <p:ext uri="{BB962C8B-B14F-4D97-AF65-F5344CB8AC3E}">
        <p14:creationId xmlns:p14="http://schemas.microsoft.com/office/powerpoint/2010/main" val="31599744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306963" y="205393"/>
            <a:ext cx="11578078" cy="262380"/>
          </a:xfrm>
        </p:spPr>
        <p:txBody>
          <a:bodyPr lIns="0" tIns="0" rIns="0" bIns="0"/>
          <a:lstStyle>
            <a:lvl1pPr>
              <a:defRPr sz="1705" b="1" i="0">
                <a:solidFill>
                  <a:schemeClr val="bg1"/>
                </a:solidFill>
                <a:latin typeface="Franklin Gothic Demi"/>
                <a:cs typeface="Franklin Gothic Demi"/>
              </a:defRPr>
            </a:lvl1pPr>
          </a:lstStyle>
          <a:p>
            <a:endParaRPr/>
          </a:p>
        </p:txBody>
      </p:sp>
      <p:sp>
        <p:nvSpPr>
          <p:cNvPr id="3" name="Holder 3"/>
          <p:cNvSpPr>
            <a:spLocks noGrp="1"/>
          </p:cNvSpPr>
          <p:nvPr>
            <p:ph sz="half" idx="2"/>
          </p:nvPr>
        </p:nvSpPr>
        <p:spPr>
          <a:xfrm>
            <a:off x="609600" y="1577341"/>
            <a:ext cx="530352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1"/>
            <a:ext cx="5303520"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D8F0CB4A-3597-4DAA-82A2-866C39412A19}" type="datetime1">
              <a:rPr lang="en-US" smtClean="0"/>
              <a:t>5/9/2022</a:t>
            </a:fld>
            <a:endParaRPr lang="en-US"/>
          </a:p>
        </p:txBody>
      </p:sp>
      <p:sp>
        <p:nvSpPr>
          <p:cNvPr id="7" name="Holder 7"/>
          <p:cNvSpPr>
            <a:spLocks noGrp="1"/>
          </p:cNvSpPr>
          <p:nvPr>
            <p:ph type="sldNum" sz="quarter" idx="7"/>
          </p:nvPr>
        </p:nvSpPr>
        <p:spPr/>
        <p:txBody>
          <a:bodyPr lIns="0" tIns="0" rIns="0" bIns="0"/>
          <a:lstStyle>
            <a:lvl1pPr>
              <a:defRPr sz="750" b="0" i="0">
                <a:solidFill>
                  <a:schemeClr val="tx1"/>
                </a:solidFill>
                <a:latin typeface="Calibri"/>
                <a:cs typeface="Calibri"/>
              </a:defRPr>
            </a:lvl1pPr>
          </a:lstStyle>
          <a:p>
            <a:pPr marL="25977">
              <a:spcBef>
                <a:spcPts val="34"/>
              </a:spcBef>
            </a:pPr>
            <a:fld id="{81D60167-4931-47E6-BA6A-407CBD079E47}" type="slidenum">
              <a:rPr lang="en-US" spc="-18" smtClean="0"/>
              <a:pPr marL="25977">
                <a:spcBef>
                  <a:spcPts val="34"/>
                </a:spcBef>
              </a:pPr>
              <a:t>‹#›</a:t>
            </a:fld>
            <a:endParaRPr lang="en-US" spc="-18" dirty="0"/>
          </a:p>
        </p:txBody>
      </p:sp>
    </p:spTree>
    <p:extLst>
      <p:ext uri="{BB962C8B-B14F-4D97-AF65-F5344CB8AC3E}">
        <p14:creationId xmlns:p14="http://schemas.microsoft.com/office/powerpoint/2010/main" val="3381867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306963" y="205393"/>
            <a:ext cx="11578078" cy="262380"/>
          </a:xfrm>
        </p:spPr>
        <p:txBody>
          <a:bodyPr lIns="0" tIns="0" rIns="0" bIns="0"/>
          <a:lstStyle>
            <a:lvl1pPr>
              <a:defRPr sz="1705" b="1" i="0">
                <a:solidFill>
                  <a:schemeClr val="bg1"/>
                </a:solidFill>
                <a:latin typeface="Franklin Gothic Demi"/>
                <a:cs typeface="Franklin Gothic Dem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0ED804F6-4194-434B-A313-B197A9B9F962}" type="datetime1">
              <a:rPr lang="en-US" smtClean="0"/>
              <a:t>5/9/2022</a:t>
            </a:fld>
            <a:endParaRPr lang="en-US"/>
          </a:p>
        </p:txBody>
      </p:sp>
      <p:sp>
        <p:nvSpPr>
          <p:cNvPr id="5" name="Holder 5"/>
          <p:cNvSpPr>
            <a:spLocks noGrp="1"/>
          </p:cNvSpPr>
          <p:nvPr>
            <p:ph type="sldNum" sz="quarter" idx="7"/>
          </p:nvPr>
        </p:nvSpPr>
        <p:spPr/>
        <p:txBody>
          <a:bodyPr lIns="0" tIns="0" rIns="0" bIns="0"/>
          <a:lstStyle>
            <a:lvl1pPr>
              <a:defRPr sz="750" b="0" i="0">
                <a:solidFill>
                  <a:schemeClr val="tx1"/>
                </a:solidFill>
                <a:latin typeface="Calibri"/>
                <a:cs typeface="Calibri"/>
              </a:defRPr>
            </a:lvl1pPr>
          </a:lstStyle>
          <a:p>
            <a:pPr marL="25977">
              <a:spcBef>
                <a:spcPts val="34"/>
              </a:spcBef>
            </a:pPr>
            <a:fld id="{81D60167-4931-47E6-BA6A-407CBD079E47}" type="slidenum">
              <a:rPr lang="en-US" spc="-18" smtClean="0"/>
              <a:pPr marL="25977">
                <a:spcBef>
                  <a:spcPts val="34"/>
                </a:spcBef>
              </a:pPr>
              <a:t>‹#›</a:t>
            </a:fld>
            <a:endParaRPr lang="en-US" spc="-18" dirty="0"/>
          </a:p>
        </p:txBody>
      </p:sp>
    </p:spTree>
    <p:extLst>
      <p:ext uri="{BB962C8B-B14F-4D97-AF65-F5344CB8AC3E}">
        <p14:creationId xmlns:p14="http://schemas.microsoft.com/office/powerpoint/2010/main" val="7782239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DD3B31A6-C41A-4C04-94C4-DA88616C01A8}" type="datetime1">
              <a:rPr lang="en-US" smtClean="0"/>
              <a:t>5/9/2022</a:t>
            </a:fld>
            <a:endParaRPr lang="en-US"/>
          </a:p>
        </p:txBody>
      </p:sp>
      <p:sp>
        <p:nvSpPr>
          <p:cNvPr id="4" name="Holder 4"/>
          <p:cNvSpPr>
            <a:spLocks noGrp="1"/>
          </p:cNvSpPr>
          <p:nvPr>
            <p:ph type="sldNum" sz="quarter" idx="7"/>
          </p:nvPr>
        </p:nvSpPr>
        <p:spPr/>
        <p:txBody>
          <a:bodyPr lIns="0" tIns="0" rIns="0" bIns="0"/>
          <a:lstStyle>
            <a:lvl1pPr>
              <a:defRPr sz="750" b="0" i="0">
                <a:solidFill>
                  <a:schemeClr val="tx1"/>
                </a:solidFill>
                <a:latin typeface="Calibri"/>
                <a:cs typeface="Calibri"/>
              </a:defRPr>
            </a:lvl1pPr>
          </a:lstStyle>
          <a:p>
            <a:pPr marL="25977">
              <a:spcBef>
                <a:spcPts val="34"/>
              </a:spcBef>
            </a:pPr>
            <a:fld id="{81D60167-4931-47E6-BA6A-407CBD079E47}" type="slidenum">
              <a:rPr lang="en-US" spc="-18" smtClean="0"/>
              <a:pPr marL="25977">
                <a:spcBef>
                  <a:spcPts val="34"/>
                </a:spcBef>
              </a:pPr>
              <a:t>‹#›</a:t>
            </a:fld>
            <a:endParaRPr lang="en-US" spc="-18" dirty="0"/>
          </a:p>
        </p:txBody>
      </p:sp>
    </p:spTree>
    <p:extLst>
      <p:ext uri="{BB962C8B-B14F-4D97-AF65-F5344CB8AC3E}">
        <p14:creationId xmlns:p14="http://schemas.microsoft.com/office/powerpoint/2010/main" val="23672544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4"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3" y="2340864"/>
            <a:ext cx="11029614"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26A7DB0F-D481-4332-83C9-FD1324D65161}" type="datetime1">
              <a:rPr lang="en-US" smtClean="0"/>
              <a:t>5/9/2022</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52443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8" y="5141975"/>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5" y="2393951"/>
            <a:ext cx="11029614"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3" y="4541417"/>
            <a:ext cx="11029614" cy="600556"/>
          </a:xfrm>
        </p:spPr>
        <p:txBody>
          <a:bodyPr anchor="t">
            <a:normAutofit/>
          </a:bodyPr>
          <a:lstStyle>
            <a:lvl1pPr marL="0" indent="0" algn="l">
              <a:buNone/>
              <a:defRPr sz="1801" cap="all">
                <a:solidFill>
                  <a:schemeClr val="accent1"/>
                </a:solidFill>
              </a:defRPr>
            </a:lvl1pPr>
            <a:lvl2pPr marL="457206" indent="0">
              <a:buNone/>
              <a:defRPr sz="1801">
                <a:solidFill>
                  <a:schemeClr val="tx1">
                    <a:tint val="75000"/>
                  </a:schemeClr>
                </a:solidFill>
              </a:defRPr>
            </a:lvl2pPr>
            <a:lvl3pPr marL="914411" indent="0">
              <a:buNone/>
              <a:defRPr sz="1600">
                <a:solidFill>
                  <a:schemeClr val="tx1">
                    <a:tint val="75000"/>
                  </a:schemeClr>
                </a:solidFill>
              </a:defRPr>
            </a:lvl3pPr>
            <a:lvl4pPr marL="1371617" indent="0">
              <a:buNone/>
              <a:defRPr sz="1401">
                <a:solidFill>
                  <a:schemeClr val="tx1">
                    <a:tint val="75000"/>
                  </a:schemeClr>
                </a:solidFill>
              </a:defRPr>
            </a:lvl4pPr>
            <a:lvl5pPr marL="1828823" indent="0">
              <a:buNone/>
              <a:defRPr sz="1401">
                <a:solidFill>
                  <a:schemeClr val="tx1">
                    <a:tint val="75000"/>
                  </a:schemeClr>
                </a:solidFill>
              </a:defRPr>
            </a:lvl5pPr>
            <a:lvl6pPr marL="2286029" indent="0">
              <a:buNone/>
              <a:defRPr sz="1401">
                <a:solidFill>
                  <a:schemeClr val="tx1">
                    <a:tint val="75000"/>
                  </a:schemeClr>
                </a:solidFill>
              </a:defRPr>
            </a:lvl6pPr>
            <a:lvl7pPr marL="2743234" indent="0">
              <a:buNone/>
              <a:defRPr sz="1401">
                <a:solidFill>
                  <a:schemeClr val="tx1">
                    <a:tint val="75000"/>
                  </a:schemeClr>
                </a:solidFill>
              </a:defRPr>
            </a:lvl7pPr>
            <a:lvl8pPr marL="3200440" indent="0">
              <a:buNone/>
              <a:defRPr sz="1401">
                <a:solidFill>
                  <a:schemeClr val="tx1">
                    <a:tint val="75000"/>
                  </a:schemeClr>
                </a:solidFill>
              </a:defRPr>
            </a:lvl8pPr>
            <a:lvl9pPr marL="3657646" indent="0">
              <a:buNone/>
              <a:defRPr sz="1401">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8AD267CF-3E9C-4AAE-A949-970E5B5FA295}" type="datetime1">
              <a:rPr lang="en-US" smtClean="0"/>
              <a:t>5/9/2022</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6668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4" y="729659"/>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5" y="2228003"/>
            <a:ext cx="5194766"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7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98BDD9C-9503-46A1-A1E1-A937C7660BD6}" type="datetime1">
              <a:rPr lang="en-US" smtClean="0"/>
              <a:t>5/9/2022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483323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4" y="729659"/>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70" cy="557784"/>
          </a:xfrm>
        </p:spPr>
        <p:txBody>
          <a:bodyPr anchor="ctr">
            <a:noAutofit/>
          </a:bodyPr>
          <a:lstStyle>
            <a:lvl1pPr marL="0" indent="0">
              <a:buNone/>
              <a:defRPr sz="2000" b="0">
                <a:solidFill>
                  <a:schemeClr val="tx1">
                    <a:lumMod val="75000"/>
                    <a:lumOff val="25000"/>
                  </a:schemeClr>
                </a:solidFill>
              </a:defRPr>
            </a:lvl1pPr>
            <a:lvl2pPr marL="457206" indent="0">
              <a:buNone/>
              <a:defRPr sz="2000" b="1"/>
            </a:lvl2pPr>
            <a:lvl3pPr marL="914411" indent="0">
              <a:buNone/>
              <a:defRPr sz="1801"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5"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3"/>
            <a:ext cx="5194770" cy="553373"/>
          </a:xfrm>
        </p:spPr>
        <p:txBody>
          <a:bodyPr anchor="ctr">
            <a:noAutofit/>
          </a:bodyPr>
          <a:lstStyle>
            <a:lvl1pPr marL="0" marR="0" indent="0" algn="l" defTabSz="457206" rtl="0" eaLnBrk="1" fontAlgn="auto" latinLnBrk="0" hangingPunct="1">
              <a:lnSpc>
                <a:spcPct val="100000"/>
              </a:lnSpc>
              <a:spcBef>
                <a:spcPct val="20000"/>
              </a:spcBef>
              <a:spcAft>
                <a:spcPts val="601"/>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6" indent="0">
              <a:buNone/>
              <a:defRPr sz="2000" b="1"/>
            </a:lvl2pPr>
            <a:lvl3pPr marL="914411" indent="0">
              <a:buNone/>
              <a:defRPr sz="1801"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marL="0" marR="0" lvl="0" indent="0" algn="l" defTabSz="457206" rtl="0" eaLnBrk="1" fontAlgn="auto" latinLnBrk="0" hangingPunct="1">
              <a:lnSpc>
                <a:spcPct val="100000"/>
              </a:lnSpc>
              <a:spcBef>
                <a:spcPct val="20000"/>
              </a:spcBef>
              <a:spcAft>
                <a:spcPts val="601"/>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8" y="2926052"/>
            <a:ext cx="5194772"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DB7A287-6EDA-45A7-868B-10D6BE16B668}" type="datetime1">
              <a:rPr lang="en-US" smtClean="0"/>
              <a:t>5/9/2022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748046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9"/>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7926AC7-E043-44C0-A4FB-B1AB4AFAC86D}" type="datetime1">
              <a:rPr lang="en-US" smtClean="0"/>
              <a:t>5/9/2022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2936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137374-67A8-4687-B165-52408446F273}" type="datetime1">
              <a:rPr lang="en-US" smtClean="0"/>
              <a:t>5/9/2022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29494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1"/>
            <a:ext cx="3682724"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1"/>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30" y="1179829"/>
            <a:ext cx="6650990" cy="4658216"/>
          </a:xfrm>
        </p:spPr>
        <p:txBody>
          <a:bodyPr anchor="ctr">
            <a:normAutofit/>
          </a:bodyPr>
          <a:lstStyle>
            <a:lvl1pPr>
              <a:defRPr sz="2000">
                <a:solidFill>
                  <a:schemeClr val="tx2"/>
                </a:solidFill>
              </a:defRPr>
            </a:lvl1pPr>
            <a:lvl2pPr>
              <a:defRPr sz="1801">
                <a:solidFill>
                  <a:schemeClr val="tx2"/>
                </a:solidFill>
              </a:defRPr>
            </a:lvl2pPr>
            <a:lvl3pPr>
              <a:defRPr sz="1600">
                <a:solidFill>
                  <a:schemeClr val="tx2"/>
                </a:solidFill>
              </a:defRPr>
            </a:lvl3pPr>
            <a:lvl4pPr>
              <a:defRPr sz="1401">
                <a:solidFill>
                  <a:schemeClr val="tx2"/>
                </a:solidFill>
              </a:defRPr>
            </a:lvl4pPr>
            <a:lvl5pPr>
              <a:defRPr sz="1401">
                <a:solidFill>
                  <a:schemeClr val="tx2"/>
                </a:solidFill>
              </a:defRPr>
            </a:lvl5pPr>
            <a:lvl6pPr>
              <a:defRPr sz="1401">
                <a:solidFill>
                  <a:schemeClr val="tx2"/>
                </a:solidFill>
              </a:defRPr>
            </a:lvl6pPr>
            <a:lvl7pPr>
              <a:defRPr sz="1401">
                <a:solidFill>
                  <a:schemeClr val="tx2"/>
                </a:solidFill>
              </a:defRPr>
            </a:lvl7pPr>
            <a:lvl8pPr>
              <a:defRPr sz="1401">
                <a:solidFill>
                  <a:schemeClr val="tx2"/>
                </a:solidFill>
              </a:defRPr>
            </a:lvl8pPr>
            <a:lvl9pPr>
              <a:defRPr sz="1401">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6" indent="0">
              <a:buNone/>
              <a:defRPr sz="1100"/>
            </a:lvl2pPr>
            <a:lvl3pPr marL="914411" indent="0">
              <a:buNone/>
              <a:defRPr sz="1001"/>
            </a:lvl3pPr>
            <a:lvl4pPr marL="1371617" indent="0">
              <a:buNone/>
              <a:defRPr sz="900"/>
            </a:lvl4pPr>
            <a:lvl5pPr marL="1828823" indent="0">
              <a:buNone/>
              <a:defRPr sz="900"/>
            </a:lvl5pPr>
            <a:lvl6pPr marL="2286029" indent="0">
              <a:buNone/>
              <a:defRPr sz="900"/>
            </a:lvl6pPr>
            <a:lvl7pPr marL="2743234" indent="0">
              <a:buNone/>
              <a:defRPr sz="900"/>
            </a:lvl7pPr>
            <a:lvl8pPr marL="3200440" indent="0">
              <a:buNone/>
              <a:defRPr sz="900"/>
            </a:lvl8pPr>
            <a:lvl9pPr marL="3657646"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3" y="6456917"/>
            <a:ext cx="2844798" cy="365125"/>
          </a:xfrm>
        </p:spPr>
        <p:txBody>
          <a:bodyPr/>
          <a:lstStyle/>
          <a:p>
            <a:fld id="{09143317-D3A2-4BAA-88DD-D8A541281325}" type="datetime1">
              <a:rPr lang="en-US" smtClean="0"/>
              <a:t>5/9/2022</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1"/>
            <a:ext cx="6917211"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1" y="6456917"/>
            <a:ext cx="1052510" cy="365125"/>
          </a:xfrm>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261766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4"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1"/>
            <a:ext cx="11290859" cy="3651249"/>
          </a:xfrm>
        </p:spPr>
        <p:txBody>
          <a:bodyPr anchor="t">
            <a:normAutofit/>
          </a:bodyPr>
          <a:lstStyle>
            <a:lvl1pPr marL="0" indent="0" algn="ctr">
              <a:buNone/>
              <a:defRPr sz="1600"/>
            </a:lvl1pPr>
            <a:lvl2pPr marL="457206" indent="0">
              <a:buNone/>
              <a:defRPr sz="1600"/>
            </a:lvl2pPr>
            <a:lvl3pPr marL="914411" indent="0">
              <a:buNone/>
              <a:defRPr sz="1600"/>
            </a:lvl3pPr>
            <a:lvl4pPr marL="1371617" indent="0">
              <a:buNone/>
              <a:defRPr sz="1600"/>
            </a:lvl4pPr>
            <a:lvl5pPr marL="1828823" indent="0">
              <a:buNone/>
              <a:defRPr sz="1600"/>
            </a:lvl5pPr>
            <a:lvl6pPr marL="2286029" indent="0">
              <a:buNone/>
              <a:defRPr sz="1600"/>
            </a:lvl6pPr>
            <a:lvl7pPr marL="2743234" indent="0">
              <a:buNone/>
              <a:defRPr sz="1600"/>
            </a:lvl7pPr>
            <a:lvl8pPr marL="3200440" indent="0">
              <a:buNone/>
              <a:defRPr sz="1600"/>
            </a:lvl8pPr>
            <a:lvl9pPr marL="3657646"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3" y="5260127"/>
            <a:ext cx="11029618" cy="998148"/>
          </a:xfrm>
        </p:spPr>
        <p:txBody>
          <a:bodyPr anchor="t">
            <a:normAutofit/>
          </a:bodyPr>
          <a:lstStyle>
            <a:lvl1pPr marL="0" indent="0">
              <a:buNone/>
              <a:defRPr sz="1600"/>
            </a:lvl1pPr>
            <a:lvl2pPr marL="457206" indent="0">
              <a:buNone/>
              <a:defRPr sz="1200"/>
            </a:lvl2pPr>
            <a:lvl3pPr marL="914411" indent="0">
              <a:buNone/>
              <a:defRPr sz="1001"/>
            </a:lvl3pPr>
            <a:lvl4pPr marL="1371617" indent="0">
              <a:buNone/>
              <a:defRPr sz="900"/>
            </a:lvl4pPr>
            <a:lvl5pPr marL="1828823" indent="0">
              <a:buNone/>
              <a:defRPr sz="900"/>
            </a:lvl5pPr>
            <a:lvl6pPr marL="2286029" indent="0">
              <a:buNone/>
              <a:defRPr sz="900"/>
            </a:lvl6pPr>
            <a:lvl7pPr marL="2743234" indent="0">
              <a:buNone/>
              <a:defRPr sz="900"/>
            </a:lvl7pPr>
            <a:lvl8pPr marL="3200440" indent="0">
              <a:buNone/>
              <a:defRPr sz="900"/>
            </a:lvl8pPr>
            <a:lvl9pPr marL="365764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5CFA35C-8217-4047-A8BC-E3E2D95F87C4}" type="datetime1">
              <a:rPr lang="en-US" smtClean="0"/>
              <a:t>5/9/2022</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573289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4" y="705125"/>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4"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3" y="6423915"/>
            <a:ext cx="2844798"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B2697E33-AB3F-462D-99AA-D9335AD165AD}" type="datetime1">
              <a:rPr lang="en-US" smtClean="0"/>
              <a:t>5/9/2022</a:t>
            </a:fld>
            <a:endParaRPr lang="en-US" dirty="0"/>
          </a:p>
        </p:txBody>
      </p:sp>
      <p:sp>
        <p:nvSpPr>
          <p:cNvPr id="5" name="Footer Placeholder 4"/>
          <p:cNvSpPr>
            <a:spLocks noGrp="1"/>
          </p:cNvSpPr>
          <p:nvPr>
            <p:ph type="ftr" sz="quarter" idx="3"/>
          </p:nvPr>
        </p:nvSpPr>
        <p:spPr>
          <a:xfrm>
            <a:off x="581192" y="6423915"/>
            <a:ext cx="6917211"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1" y="6423915"/>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a:t>
            </a:fld>
            <a:endParaRPr lang="en-US" dirty="0"/>
          </a:p>
        </p:txBody>
      </p:sp>
      <p:sp>
        <p:nvSpPr>
          <p:cNvPr id="9" name="Rectangle 8"/>
          <p:cNvSpPr/>
          <p:nvPr/>
        </p:nvSpPr>
        <p:spPr>
          <a:xfrm>
            <a:off x="446533" y="457201"/>
            <a:ext cx="3703321"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6" y="453644"/>
            <a:ext cx="3703321"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29" y="457200"/>
            <a:ext cx="3703321"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0008978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11" r:id="rId5"/>
    <p:sldLayoutId id="2147483760" r:id="rId6"/>
    <p:sldLayoutId id="2147483762" r:id="rId7"/>
    <p:sldLayoutId id="2147483706" r:id="rId8"/>
    <p:sldLayoutId id="2147483709" r:id="rId9"/>
    <p:sldLayoutId id="2147483707" r:id="rId10"/>
    <p:sldLayoutId id="2147483708" r:id="rId11"/>
  </p:sldLayoutIdLst>
  <p:hf hdr="0" ftr="0" dt="0"/>
  <p:txStyles>
    <p:titleStyle>
      <a:lvl1pPr algn="l" defTabSz="457206"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4" indent="-306004" algn="l" defTabSz="457206" rtl="0" eaLnBrk="1" latinLnBrk="0" hangingPunct="1">
        <a:lnSpc>
          <a:spcPct val="110000"/>
        </a:lnSpc>
        <a:spcBef>
          <a:spcPct val="20000"/>
        </a:spcBef>
        <a:spcAft>
          <a:spcPts val="601"/>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8" indent="-306004" algn="l" defTabSz="457206" rtl="0" eaLnBrk="1" latinLnBrk="0" hangingPunct="1">
        <a:spcBef>
          <a:spcPct val="20000"/>
        </a:spcBef>
        <a:spcAft>
          <a:spcPts val="601"/>
        </a:spcAft>
        <a:buClr>
          <a:schemeClr val="accent1"/>
        </a:buClr>
        <a:buSzPct val="92000"/>
        <a:buFont typeface="Wingdings 2" panose="05020102010507070707" pitchFamily="18" charset="2"/>
        <a:buChar char=""/>
        <a:defRPr sz="1401" kern="1200">
          <a:solidFill>
            <a:schemeClr val="tx1">
              <a:lumMod val="75000"/>
              <a:lumOff val="25000"/>
            </a:schemeClr>
          </a:solidFill>
          <a:latin typeface="+mn-lt"/>
          <a:ea typeface="+mn-ea"/>
          <a:cs typeface="+mn-cs"/>
        </a:defRPr>
      </a:lvl2pPr>
      <a:lvl3pPr marL="900011" indent="-270003" algn="l" defTabSz="457206" rtl="0" eaLnBrk="1" latinLnBrk="0" hangingPunct="1">
        <a:spcBef>
          <a:spcPct val="20000"/>
        </a:spcBef>
        <a:spcAft>
          <a:spcPts val="601"/>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16" indent="-234003" algn="l" defTabSz="457206" rtl="0" eaLnBrk="1" latinLnBrk="0" hangingPunct="1">
        <a:spcBef>
          <a:spcPct val="20000"/>
        </a:spcBef>
        <a:spcAft>
          <a:spcPts val="601"/>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20" indent="-234003" algn="l" defTabSz="457206" rtl="0" eaLnBrk="1" latinLnBrk="0" hangingPunct="1">
        <a:spcBef>
          <a:spcPct val="20000"/>
        </a:spcBef>
        <a:spcAft>
          <a:spcPts val="601"/>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24" indent="-228604" algn="l" defTabSz="457206" rtl="0" eaLnBrk="1" latinLnBrk="0" hangingPunct="1">
        <a:spcBef>
          <a:spcPct val="20000"/>
        </a:spcBef>
        <a:spcAft>
          <a:spcPts val="601"/>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28" indent="-228604" algn="l" defTabSz="457206" rtl="0" eaLnBrk="1" latinLnBrk="0" hangingPunct="1">
        <a:spcBef>
          <a:spcPct val="20000"/>
        </a:spcBef>
        <a:spcAft>
          <a:spcPts val="601"/>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31" indent="-228604" algn="l" defTabSz="457206" rtl="0" eaLnBrk="1" latinLnBrk="0" hangingPunct="1">
        <a:spcBef>
          <a:spcPct val="20000"/>
        </a:spcBef>
        <a:spcAft>
          <a:spcPts val="601"/>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35" indent="-228604" algn="l" defTabSz="457206" rtl="0" eaLnBrk="1" latinLnBrk="0" hangingPunct="1">
        <a:spcBef>
          <a:spcPct val="20000"/>
        </a:spcBef>
        <a:spcAft>
          <a:spcPts val="601"/>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6" rtl="0" eaLnBrk="1" latinLnBrk="0" hangingPunct="1">
        <a:defRPr sz="1801" kern="1200">
          <a:solidFill>
            <a:schemeClr val="tx1"/>
          </a:solidFill>
          <a:latin typeface="+mn-lt"/>
          <a:ea typeface="+mn-ea"/>
          <a:cs typeface="+mn-cs"/>
        </a:defRPr>
      </a:lvl1pPr>
      <a:lvl2pPr marL="457206" algn="l" defTabSz="457206" rtl="0" eaLnBrk="1" latinLnBrk="0" hangingPunct="1">
        <a:defRPr sz="1801" kern="1200">
          <a:solidFill>
            <a:schemeClr val="tx1"/>
          </a:solidFill>
          <a:latin typeface="+mn-lt"/>
          <a:ea typeface="+mn-ea"/>
          <a:cs typeface="+mn-cs"/>
        </a:defRPr>
      </a:lvl2pPr>
      <a:lvl3pPr marL="914411" algn="l" defTabSz="457206" rtl="0" eaLnBrk="1" latinLnBrk="0" hangingPunct="1">
        <a:defRPr sz="1801" kern="1200">
          <a:solidFill>
            <a:schemeClr val="tx1"/>
          </a:solidFill>
          <a:latin typeface="+mn-lt"/>
          <a:ea typeface="+mn-ea"/>
          <a:cs typeface="+mn-cs"/>
        </a:defRPr>
      </a:lvl3pPr>
      <a:lvl4pPr marL="1371617" algn="l" defTabSz="457206" rtl="0" eaLnBrk="1" latinLnBrk="0" hangingPunct="1">
        <a:defRPr sz="1801" kern="1200">
          <a:solidFill>
            <a:schemeClr val="tx1"/>
          </a:solidFill>
          <a:latin typeface="+mn-lt"/>
          <a:ea typeface="+mn-ea"/>
          <a:cs typeface="+mn-cs"/>
        </a:defRPr>
      </a:lvl4pPr>
      <a:lvl5pPr marL="1828823" algn="l" defTabSz="457206" rtl="0" eaLnBrk="1" latinLnBrk="0" hangingPunct="1">
        <a:defRPr sz="1801" kern="1200">
          <a:solidFill>
            <a:schemeClr val="tx1"/>
          </a:solidFill>
          <a:latin typeface="+mn-lt"/>
          <a:ea typeface="+mn-ea"/>
          <a:cs typeface="+mn-cs"/>
        </a:defRPr>
      </a:lvl5pPr>
      <a:lvl6pPr marL="2286029" algn="l" defTabSz="457206" rtl="0" eaLnBrk="1" latinLnBrk="0" hangingPunct="1">
        <a:defRPr sz="1801" kern="1200">
          <a:solidFill>
            <a:schemeClr val="tx1"/>
          </a:solidFill>
          <a:latin typeface="+mn-lt"/>
          <a:ea typeface="+mn-ea"/>
          <a:cs typeface="+mn-cs"/>
        </a:defRPr>
      </a:lvl6pPr>
      <a:lvl7pPr marL="2743234" algn="l" defTabSz="457206" rtl="0" eaLnBrk="1" latinLnBrk="0" hangingPunct="1">
        <a:defRPr sz="1801" kern="1200">
          <a:solidFill>
            <a:schemeClr val="tx1"/>
          </a:solidFill>
          <a:latin typeface="+mn-lt"/>
          <a:ea typeface="+mn-ea"/>
          <a:cs typeface="+mn-cs"/>
        </a:defRPr>
      </a:lvl7pPr>
      <a:lvl8pPr marL="3200440" algn="l" defTabSz="457206" rtl="0" eaLnBrk="1" latinLnBrk="0" hangingPunct="1">
        <a:defRPr sz="1801" kern="1200">
          <a:solidFill>
            <a:schemeClr val="tx1"/>
          </a:solidFill>
          <a:latin typeface="+mn-lt"/>
          <a:ea typeface="+mn-ea"/>
          <a:cs typeface="+mn-cs"/>
        </a:defRPr>
      </a:lvl8pPr>
      <a:lvl9pPr marL="3657646" algn="l" defTabSz="457206" rtl="0" eaLnBrk="1" latinLnBrk="0" hangingPunct="1">
        <a:defRPr sz="180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306963" y="205394"/>
            <a:ext cx="11578078" cy="384721"/>
          </a:xfrm>
          <a:prstGeom prst="rect">
            <a:avLst/>
          </a:prstGeom>
        </p:spPr>
        <p:txBody>
          <a:bodyPr wrap="square" lIns="0" tIns="0" rIns="0" bIns="0">
            <a:spAutoFit/>
          </a:bodyPr>
          <a:lstStyle>
            <a:lvl1pPr>
              <a:defRPr sz="2500" b="1" i="0">
                <a:solidFill>
                  <a:schemeClr val="bg1"/>
                </a:solidFill>
                <a:latin typeface="Franklin Gothic Demi"/>
                <a:cs typeface="Franklin Gothic Demi"/>
              </a:defRPr>
            </a:lvl1pPr>
          </a:lstStyle>
          <a:p>
            <a:endParaRPr/>
          </a:p>
        </p:txBody>
      </p:sp>
      <p:sp>
        <p:nvSpPr>
          <p:cNvPr id="3" name="Holder 3"/>
          <p:cNvSpPr>
            <a:spLocks noGrp="1"/>
          </p:cNvSpPr>
          <p:nvPr>
            <p:ph type="body" idx="1"/>
          </p:nvPr>
        </p:nvSpPr>
        <p:spPr>
          <a:xfrm>
            <a:off x="609600" y="1577341"/>
            <a:ext cx="109728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4145280" y="6377941"/>
            <a:ext cx="390144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1"/>
            <a:ext cx="2804160" cy="276999"/>
          </a:xfrm>
          <a:prstGeom prst="rect">
            <a:avLst/>
          </a:prstGeom>
        </p:spPr>
        <p:txBody>
          <a:bodyPr wrap="square" lIns="0" tIns="0" rIns="0" bIns="0">
            <a:spAutoFit/>
          </a:bodyPr>
          <a:lstStyle>
            <a:lvl1pPr algn="l">
              <a:defRPr>
                <a:solidFill>
                  <a:schemeClr val="tx1">
                    <a:tint val="75000"/>
                  </a:schemeClr>
                </a:solidFill>
              </a:defRPr>
            </a:lvl1pPr>
          </a:lstStyle>
          <a:p>
            <a:fld id="{571DE377-4996-4C5C-BCC9-135ED7D2B807}" type="datetime1">
              <a:rPr lang="en-US" smtClean="0"/>
              <a:t>5/9/2022</a:t>
            </a:fld>
            <a:endParaRPr lang="en-US"/>
          </a:p>
        </p:txBody>
      </p:sp>
      <p:sp>
        <p:nvSpPr>
          <p:cNvPr id="6" name="Holder 6"/>
          <p:cNvSpPr>
            <a:spLocks noGrp="1"/>
          </p:cNvSpPr>
          <p:nvPr>
            <p:ph type="sldNum" sz="quarter" idx="7"/>
          </p:nvPr>
        </p:nvSpPr>
        <p:spPr>
          <a:xfrm>
            <a:off x="5925170" y="6305275"/>
            <a:ext cx="361575" cy="115416"/>
          </a:xfrm>
          <a:prstGeom prst="rect">
            <a:avLst/>
          </a:prstGeom>
        </p:spPr>
        <p:txBody>
          <a:bodyPr wrap="square" lIns="0" tIns="0" rIns="0" bIns="0">
            <a:spAutoFit/>
          </a:bodyPr>
          <a:lstStyle>
            <a:lvl1pPr>
              <a:defRPr sz="750" b="0" i="0">
                <a:solidFill>
                  <a:schemeClr val="tx1"/>
                </a:solidFill>
                <a:latin typeface="Calibri"/>
                <a:cs typeface="Calibri"/>
              </a:defRPr>
            </a:lvl1pPr>
          </a:lstStyle>
          <a:p>
            <a:pPr marL="25977">
              <a:spcBef>
                <a:spcPts val="34"/>
              </a:spcBef>
            </a:pPr>
            <a:fld id="{81D60167-4931-47E6-BA6A-407CBD079E47}" type="slidenum">
              <a:rPr lang="en-US" spc="-18" smtClean="0"/>
              <a:pPr marL="25977">
                <a:spcBef>
                  <a:spcPts val="34"/>
                </a:spcBef>
              </a:pPr>
              <a:t>‹#›</a:t>
            </a:fld>
            <a:endParaRPr lang="en-US" spc="-18" dirty="0"/>
          </a:p>
        </p:txBody>
      </p:sp>
    </p:spTree>
    <p:extLst>
      <p:ext uri="{BB962C8B-B14F-4D97-AF65-F5344CB8AC3E}">
        <p14:creationId xmlns:p14="http://schemas.microsoft.com/office/powerpoint/2010/main" val="2245081532"/>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Lst>
  <p:hf hdr="0" ftr="0" dt="0"/>
  <p:txStyles>
    <p:titleStyle>
      <a:lvl1pPr>
        <a:defRPr>
          <a:latin typeface="+mj-lt"/>
          <a:ea typeface="+mj-ea"/>
          <a:cs typeface="+mj-cs"/>
        </a:defRPr>
      </a:lvl1pPr>
    </p:titleStyle>
    <p:bodyStyle>
      <a:lvl1pPr marL="0">
        <a:defRPr>
          <a:latin typeface="+mn-lt"/>
          <a:ea typeface="+mn-ea"/>
          <a:cs typeface="+mn-cs"/>
        </a:defRPr>
      </a:lvl1pPr>
      <a:lvl2pPr marL="311723">
        <a:defRPr>
          <a:latin typeface="+mn-lt"/>
          <a:ea typeface="+mn-ea"/>
          <a:cs typeface="+mn-cs"/>
        </a:defRPr>
      </a:lvl2pPr>
      <a:lvl3pPr marL="623446">
        <a:defRPr>
          <a:latin typeface="+mn-lt"/>
          <a:ea typeface="+mn-ea"/>
          <a:cs typeface="+mn-cs"/>
        </a:defRPr>
      </a:lvl3pPr>
      <a:lvl4pPr marL="935169">
        <a:defRPr>
          <a:latin typeface="+mn-lt"/>
          <a:ea typeface="+mn-ea"/>
          <a:cs typeface="+mn-cs"/>
        </a:defRPr>
      </a:lvl4pPr>
      <a:lvl5pPr marL="1246892">
        <a:defRPr>
          <a:latin typeface="+mn-lt"/>
          <a:ea typeface="+mn-ea"/>
          <a:cs typeface="+mn-cs"/>
        </a:defRPr>
      </a:lvl5pPr>
      <a:lvl6pPr marL="1558615">
        <a:defRPr>
          <a:latin typeface="+mn-lt"/>
          <a:ea typeface="+mn-ea"/>
          <a:cs typeface="+mn-cs"/>
        </a:defRPr>
      </a:lvl6pPr>
      <a:lvl7pPr marL="1870338">
        <a:defRPr>
          <a:latin typeface="+mn-lt"/>
          <a:ea typeface="+mn-ea"/>
          <a:cs typeface="+mn-cs"/>
        </a:defRPr>
      </a:lvl7pPr>
      <a:lvl8pPr marL="2182061">
        <a:defRPr>
          <a:latin typeface="+mn-lt"/>
          <a:ea typeface="+mn-ea"/>
          <a:cs typeface="+mn-cs"/>
        </a:defRPr>
      </a:lvl8pPr>
      <a:lvl9pPr marL="2493784">
        <a:defRPr>
          <a:latin typeface="+mn-lt"/>
          <a:ea typeface="+mn-ea"/>
          <a:cs typeface="+mn-cs"/>
        </a:defRPr>
      </a:lvl9pPr>
    </p:bodyStyle>
    <p:otherStyle>
      <a:lvl1pPr marL="0">
        <a:defRPr>
          <a:latin typeface="+mn-lt"/>
          <a:ea typeface="+mn-ea"/>
          <a:cs typeface="+mn-cs"/>
        </a:defRPr>
      </a:lvl1pPr>
      <a:lvl2pPr marL="311723">
        <a:defRPr>
          <a:latin typeface="+mn-lt"/>
          <a:ea typeface="+mn-ea"/>
          <a:cs typeface="+mn-cs"/>
        </a:defRPr>
      </a:lvl2pPr>
      <a:lvl3pPr marL="623446">
        <a:defRPr>
          <a:latin typeface="+mn-lt"/>
          <a:ea typeface="+mn-ea"/>
          <a:cs typeface="+mn-cs"/>
        </a:defRPr>
      </a:lvl3pPr>
      <a:lvl4pPr marL="935169">
        <a:defRPr>
          <a:latin typeface="+mn-lt"/>
          <a:ea typeface="+mn-ea"/>
          <a:cs typeface="+mn-cs"/>
        </a:defRPr>
      </a:lvl4pPr>
      <a:lvl5pPr marL="1246892">
        <a:defRPr>
          <a:latin typeface="+mn-lt"/>
          <a:ea typeface="+mn-ea"/>
          <a:cs typeface="+mn-cs"/>
        </a:defRPr>
      </a:lvl5pPr>
      <a:lvl6pPr marL="1558615">
        <a:defRPr>
          <a:latin typeface="+mn-lt"/>
          <a:ea typeface="+mn-ea"/>
          <a:cs typeface="+mn-cs"/>
        </a:defRPr>
      </a:lvl6pPr>
      <a:lvl7pPr marL="1870338">
        <a:defRPr>
          <a:latin typeface="+mn-lt"/>
          <a:ea typeface="+mn-ea"/>
          <a:cs typeface="+mn-cs"/>
        </a:defRPr>
      </a:lvl7pPr>
      <a:lvl8pPr marL="2182061">
        <a:defRPr>
          <a:latin typeface="+mn-lt"/>
          <a:ea typeface="+mn-ea"/>
          <a:cs typeface="+mn-cs"/>
        </a:defRPr>
      </a:lvl8pPr>
      <a:lvl9pPr marL="2493784">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C946306D-5ADD-463A-949A-DEEBA39D70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A473A035-1F9A-4381-AC96-683CD2DF5D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5422"/>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33" name="Rectangle 32">
            <a:extLst>
              <a:ext uri="{FF2B5EF4-FFF2-40B4-BE49-F238E27FC236}">
                <a16:creationId xmlns:a16="http://schemas.microsoft.com/office/drawing/2014/main" id="{CF4ED641-0671-4D88-92E6-026A8C9F1A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4341"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5" name="Rectangle 34">
            <a:extLst>
              <a:ext uri="{FF2B5EF4-FFF2-40B4-BE49-F238E27FC236}">
                <a16:creationId xmlns:a16="http://schemas.microsoft.com/office/drawing/2014/main" id="{7A02EF2F-E7B1-40FC-885B-C4D89902B6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pic>
        <p:nvPicPr>
          <p:cNvPr id="6" name="Picture 5" descr="abstract image">
            <a:extLst>
              <a:ext uri="{FF2B5EF4-FFF2-40B4-BE49-F238E27FC236}">
                <a16:creationId xmlns:a16="http://schemas.microsoft.com/office/drawing/2014/main" id="{F1A8C364-94D4-4630-BAD0-78722F347055}"/>
              </a:ext>
            </a:extLst>
          </p:cNvPr>
          <p:cNvPicPr>
            <a:picLocks noChangeAspect="1"/>
          </p:cNvPicPr>
          <p:nvPr/>
        </p:nvPicPr>
        <p:blipFill rotWithShape="1">
          <a:blip r:embed="rId2">
            <a:extLst>
              <a:ext uri="{28A0092B-C50C-407E-A947-70E740481C1C}">
                <a14:useLocalDpi xmlns:a14="http://schemas.microsoft.com/office/drawing/2010/main" val="0"/>
              </a:ext>
            </a:extLst>
          </a:blip>
          <a:srcRect r="6355" b="-1"/>
          <a:stretch/>
        </p:blipFill>
        <p:spPr>
          <a:xfrm>
            <a:off x="446532" y="599725"/>
            <a:ext cx="11292143" cy="3557252"/>
          </a:xfrm>
          <a:prstGeom prst="rect">
            <a:avLst/>
          </a:prstGeom>
        </p:spPr>
      </p:pic>
      <p:sp>
        <p:nvSpPr>
          <p:cNvPr id="37" name="Rectangle 36">
            <a:extLst>
              <a:ext uri="{FF2B5EF4-FFF2-40B4-BE49-F238E27FC236}">
                <a16:creationId xmlns:a16="http://schemas.microsoft.com/office/drawing/2014/main" id="{9180D5DB-9658-40A6-A418-7C69982226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3" y="4199467"/>
            <a:ext cx="11296733" cy="2191098"/>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1C21E816-31F5-48BB-BD02-D15F2F18B48A}"/>
              </a:ext>
            </a:extLst>
          </p:cNvPr>
          <p:cNvSpPr>
            <a:spLocks noGrp="1"/>
          </p:cNvSpPr>
          <p:nvPr>
            <p:ph type="ctrTitle"/>
          </p:nvPr>
        </p:nvSpPr>
        <p:spPr>
          <a:xfrm>
            <a:off x="627120" y="4319752"/>
            <a:ext cx="10947620" cy="1155959"/>
          </a:xfrm>
        </p:spPr>
        <p:txBody>
          <a:bodyPr>
            <a:normAutofit/>
          </a:bodyPr>
          <a:lstStyle/>
          <a:p>
            <a:pPr>
              <a:lnSpc>
                <a:spcPct val="90000"/>
              </a:lnSpc>
            </a:pPr>
            <a:r>
              <a:rPr lang="en-US">
                <a:solidFill>
                  <a:srgbClr val="FFFFFF"/>
                </a:solidFill>
              </a:rPr>
              <a:t>The AFERM federal ERM areas of practice guide</a:t>
            </a:r>
          </a:p>
        </p:txBody>
      </p:sp>
      <p:sp>
        <p:nvSpPr>
          <p:cNvPr id="3" name="Subtitle 2">
            <a:extLst>
              <a:ext uri="{FF2B5EF4-FFF2-40B4-BE49-F238E27FC236}">
                <a16:creationId xmlns:a16="http://schemas.microsoft.com/office/drawing/2014/main" id="{835D6E6B-3353-491C-A3C6-F278D6CED8B3}"/>
              </a:ext>
            </a:extLst>
          </p:cNvPr>
          <p:cNvSpPr>
            <a:spLocks noGrp="1"/>
          </p:cNvSpPr>
          <p:nvPr>
            <p:ph type="subTitle" idx="1"/>
          </p:nvPr>
        </p:nvSpPr>
        <p:spPr>
          <a:xfrm>
            <a:off x="687220" y="5475712"/>
            <a:ext cx="10887519" cy="476099"/>
          </a:xfrm>
        </p:spPr>
        <p:txBody>
          <a:bodyPr>
            <a:normAutofit/>
          </a:bodyPr>
          <a:lstStyle/>
          <a:p>
            <a:r>
              <a:rPr lang="en-US">
                <a:solidFill>
                  <a:srgbClr val="FFFFFF">
                    <a:alpha val="75000"/>
                  </a:srgbClr>
                </a:solidFill>
              </a:rPr>
              <a:t>Nicole Puri, aferm past president</a:t>
            </a:r>
          </a:p>
        </p:txBody>
      </p:sp>
    </p:spTree>
    <p:extLst>
      <p:ext uri="{BB962C8B-B14F-4D97-AF65-F5344CB8AC3E}">
        <p14:creationId xmlns:p14="http://schemas.microsoft.com/office/powerpoint/2010/main" val="24758055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000AC-1A95-4642-AF76-CF56B3C3345A}"/>
              </a:ext>
            </a:extLst>
          </p:cNvPr>
          <p:cNvSpPr>
            <a:spLocks noGrp="1"/>
          </p:cNvSpPr>
          <p:nvPr>
            <p:ph type="title"/>
          </p:nvPr>
        </p:nvSpPr>
        <p:spPr>
          <a:xfrm>
            <a:off x="581194" y="702156"/>
            <a:ext cx="11029616" cy="720244"/>
          </a:xfrm>
        </p:spPr>
        <p:txBody>
          <a:bodyPr/>
          <a:lstStyle/>
          <a:p>
            <a:r>
              <a:rPr lang="en-US" dirty="0"/>
              <a:t>Practice area 1: enterprise risk governance</a:t>
            </a:r>
          </a:p>
        </p:txBody>
      </p:sp>
      <p:graphicFrame>
        <p:nvGraphicFramePr>
          <p:cNvPr id="5" name="Table 5">
            <a:extLst>
              <a:ext uri="{FF2B5EF4-FFF2-40B4-BE49-F238E27FC236}">
                <a16:creationId xmlns:a16="http://schemas.microsoft.com/office/drawing/2014/main" id="{B95E4157-016F-41BA-8DBB-88D2D8755C64}"/>
              </a:ext>
            </a:extLst>
          </p:cNvPr>
          <p:cNvGraphicFramePr>
            <a:graphicFrameLocks noGrp="1"/>
          </p:cNvGraphicFramePr>
          <p:nvPr>
            <p:ph idx="1"/>
            <p:extLst>
              <p:ext uri="{D42A27DB-BD31-4B8C-83A1-F6EECF244321}">
                <p14:modId xmlns:p14="http://schemas.microsoft.com/office/powerpoint/2010/main" val="4027744132"/>
              </p:ext>
            </p:extLst>
          </p:nvPr>
        </p:nvGraphicFramePr>
        <p:xfrm>
          <a:off x="581024" y="2816861"/>
          <a:ext cx="11029616" cy="3607054"/>
        </p:xfrm>
        <a:graphic>
          <a:graphicData uri="http://schemas.openxmlformats.org/drawingml/2006/table">
            <a:tbl>
              <a:tblPr firstRow="1" bandRow="1">
                <a:tableStyleId>{5C22544A-7EE6-4342-B048-85BDC9FD1C3A}</a:tableStyleId>
              </a:tblPr>
              <a:tblGrid>
                <a:gridCol w="3337833">
                  <a:extLst>
                    <a:ext uri="{9D8B030D-6E8A-4147-A177-3AD203B41FA5}">
                      <a16:colId xmlns:a16="http://schemas.microsoft.com/office/drawing/2014/main" val="1674494047"/>
                    </a:ext>
                  </a:extLst>
                </a:gridCol>
                <a:gridCol w="7691783">
                  <a:extLst>
                    <a:ext uri="{9D8B030D-6E8A-4147-A177-3AD203B41FA5}">
                      <a16:colId xmlns:a16="http://schemas.microsoft.com/office/drawing/2014/main" val="1315983483"/>
                    </a:ext>
                  </a:extLst>
                </a:gridCol>
              </a:tblGrid>
              <a:tr h="370840">
                <a:tc>
                  <a:txBody>
                    <a:bodyPr/>
                    <a:lstStyle/>
                    <a:p>
                      <a:r>
                        <a:rPr lang="en-US" dirty="0"/>
                        <a:t>Practice Area</a:t>
                      </a:r>
                    </a:p>
                  </a:txBody>
                  <a:tcPr/>
                </a:tc>
                <a:tc>
                  <a:txBody>
                    <a:bodyPr/>
                    <a:lstStyle/>
                    <a:p>
                      <a:r>
                        <a:rPr lang="en-US" dirty="0"/>
                        <a:t>Key Principle or Attribute</a:t>
                      </a:r>
                    </a:p>
                  </a:txBody>
                  <a:tcPr/>
                </a:tc>
                <a:extLst>
                  <a:ext uri="{0D108BD9-81ED-4DB2-BD59-A6C34878D82A}">
                    <a16:rowId xmlns:a16="http://schemas.microsoft.com/office/drawing/2014/main" val="952482058"/>
                  </a:ext>
                </a:extLst>
              </a:tr>
              <a:tr h="370840">
                <a:tc>
                  <a:txBody>
                    <a:bodyPr/>
                    <a:lstStyle/>
                    <a:p>
                      <a:r>
                        <a:rPr lang="en-US" dirty="0"/>
                        <a:t>1: Enterprise Risk Governance</a:t>
                      </a:r>
                    </a:p>
                  </a:txBody>
                  <a:tcPr/>
                </a:tc>
                <a:tc>
                  <a:txBody>
                    <a:bodyPr/>
                    <a:lstStyle/>
                    <a:p>
                      <a:r>
                        <a:rPr lang="en-US" dirty="0"/>
                        <a:t>Understanding what constitutes organizational value,</a:t>
                      </a:r>
                    </a:p>
                  </a:txBody>
                  <a:tcPr/>
                </a:tc>
                <a:extLst>
                  <a:ext uri="{0D108BD9-81ED-4DB2-BD59-A6C34878D82A}">
                    <a16:rowId xmlns:a16="http://schemas.microsoft.com/office/drawing/2014/main" val="2457381574"/>
                  </a:ext>
                </a:extLst>
              </a:tr>
              <a:tr h="370840">
                <a:tc>
                  <a:txBody>
                    <a:bodyPr/>
                    <a:lstStyle/>
                    <a:p>
                      <a:pPr marL="0" marR="0" lvl="0" indent="0" algn="l" defTabSz="457206" rtl="0" eaLnBrk="1" fontAlgn="auto" latinLnBrk="0" hangingPunct="1">
                        <a:lnSpc>
                          <a:spcPct val="100000"/>
                        </a:lnSpc>
                        <a:spcBef>
                          <a:spcPts val="0"/>
                        </a:spcBef>
                        <a:spcAft>
                          <a:spcPts val="0"/>
                        </a:spcAft>
                        <a:buClrTx/>
                        <a:buSzTx/>
                        <a:buFontTx/>
                        <a:buNone/>
                        <a:tabLst/>
                        <a:defRPr/>
                      </a:pPr>
                      <a:r>
                        <a:rPr kumimoji="0" lang="en-US" sz="1801" b="0" i="0" u="none" strike="noStrike" kern="1200" cap="none" spc="0" normalizeH="0" baseline="0" noProof="0">
                          <a:ln>
                            <a:noFill/>
                          </a:ln>
                          <a:solidFill>
                            <a:prstClr val="black"/>
                          </a:solidFill>
                          <a:effectLst/>
                          <a:uLnTx/>
                          <a:uFillTx/>
                          <a:latin typeface="Franklin Gothic Book" panose="020B0502020104020203"/>
                          <a:ea typeface="+mn-ea"/>
                          <a:cs typeface="+mn-cs"/>
                        </a:rPr>
                        <a:t>1: Enterprise Risk Governance</a:t>
                      </a:r>
                      <a:endParaRPr kumimoji="0" lang="en-US" sz="1801" b="0" i="0" u="none" strike="noStrike" kern="1200" cap="none" spc="0" normalizeH="0" baseline="0" noProof="0" dirty="0">
                        <a:ln>
                          <a:noFill/>
                        </a:ln>
                        <a:solidFill>
                          <a:prstClr val="black"/>
                        </a:solidFill>
                        <a:effectLst/>
                        <a:uLnTx/>
                        <a:uFillTx/>
                        <a:latin typeface="Franklin Gothic Book" panose="020B0502020104020203"/>
                        <a:ea typeface="+mn-ea"/>
                        <a:cs typeface="+mn-cs"/>
                      </a:endParaRPr>
                    </a:p>
                  </a:txBody>
                  <a:tcPr/>
                </a:tc>
                <a:tc>
                  <a:txBody>
                    <a:bodyPr/>
                    <a:lstStyle/>
                    <a:p>
                      <a:pPr marL="0" marR="0" lvl="0" indent="0" algn="l" defTabSz="457206" rtl="0" eaLnBrk="1" fontAlgn="auto" latinLnBrk="0" hangingPunct="1">
                        <a:lnSpc>
                          <a:spcPct val="100000"/>
                        </a:lnSpc>
                        <a:spcBef>
                          <a:spcPts val="0"/>
                        </a:spcBef>
                        <a:spcAft>
                          <a:spcPts val="0"/>
                        </a:spcAft>
                        <a:buClrTx/>
                        <a:buSzTx/>
                        <a:buFontTx/>
                        <a:buNone/>
                        <a:tabLst/>
                        <a:defRPr/>
                      </a:pPr>
                      <a:r>
                        <a:rPr lang="en-US" dirty="0"/>
                        <a:t>Transparency with internal stakeholders,</a:t>
                      </a:r>
                    </a:p>
                  </a:txBody>
                  <a:tcPr/>
                </a:tc>
                <a:extLst>
                  <a:ext uri="{0D108BD9-81ED-4DB2-BD59-A6C34878D82A}">
                    <a16:rowId xmlns:a16="http://schemas.microsoft.com/office/drawing/2014/main" val="4060114785"/>
                  </a:ext>
                </a:extLst>
              </a:tr>
              <a:tr h="370840">
                <a:tc>
                  <a:txBody>
                    <a:bodyPr/>
                    <a:lstStyle/>
                    <a:p>
                      <a:pPr marL="0" marR="0" lvl="0" indent="0" algn="l" defTabSz="457206" rtl="0" eaLnBrk="1" fontAlgn="auto" latinLnBrk="0" hangingPunct="1">
                        <a:lnSpc>
                          <a:spcPct val="100000"/>
                        </a:lnSpc>
                        <a:spcBef>
                          <a:spcPts val="0"/>
                        </a:spcBef>
                        <a:spcAft>
                          <a:spcPts val="0"/>
                        </a:spcAft>
                        <a:buClrTx/>
                        <a:buSzTx/>
                        <a:buFontTx/>
                        <a:buNone/>
                        <a:tabLst/>
                        <a:defRPr/>
                      </a:pPr>
                      <a:r>
                        <a:rPr kumimoji="0" lang="en-US" sz="1801" b="0" i="0" u="none" strike="noStrike" kern="1200" cap="none" spc="0" normalizeH="0" baseline="0" noProof="0">
                          <a:ln>
                            <a:noFill/>
                          </a:ln>
                          <a:solidFill>
                            <a:prstClr val="black"/>
                          </a:solidFill>
                          <a:effectLst/>
                          <a:uLnTx/>
                          <a:uFillTx/>
                          <a:latin typeface="Franklin Gothic Book" panose="020B0502020104020203"/>
                          <a:ea typeface="+mn-ea"/>
                          <a:cs typeface="+mn-cs"/>
                        </a:rPr>
                        <a:t>1: Enterprise Risk Governance</a:t>
                      </a:r>
                      <a:endParaRPr kumimoji="0" lang="en-US" sz="1801" b="0" i="0" u="none" strike="noStrike" kern="1200" cap="none" spc="0" normalizeH="0" baseline="0" noProof="0" dirty="0">
                        <a:ln>
                          <a:noFill/>
                        </a:ln>
                        <a:solidFill>
                          <a:prstClr val="black"/>
                        </a:solidFill>
                        <a:effectLst/>
                        <a:uLnTx/>
                        <a:uFillTx/>
                        <a:latin typeface="Franklin Gothic Book" panose="020B0502020104020203"/>
                        <a:ea typeface="+mn-ea"/>
                        <a:cs typeface="+mn-cs"/>
                      </a:endParaRPr>
                    </a:p>
                  </a:txBody>
                  <a:tcPr/>
                </a:tc>
                <a:tc>
                  <a:txBody>
                    <a:bodyPr/>
                    <a:lstStyle/>
                    <a:p>
                      <a:pPr marL="0" marR="0" lvl="0" indent="0" algn="l" defTabSz="457206" rtl="0" eaLnBrk="1" fontAlgn="auto" latinLnBrk="0" hangingPunct="1">
                        <a:lnSpc>
                          <a:spcPct val="100000"/>
                        </a:lnSpc>
                        <a:spcBef>
                          <a:spcPts val="0"/>
                        </a:spcBef>
                        <a:spcAft>
                          <a:spcPts val="0"/>
                        </a:spcAft>
                        <a:buClrTx/>
                        <a:buSzTx/>
                        <a:buFontTx/>
                        <a:buNone/>
                        <a:tabLst/>
                        <a:defRPr/>
                      </a:pPr>
                      <a:r>
                        <a:rPr lang="en-US" dirty="0"/>
                        <a:t>Accountability for risk-based decision-making,</a:t>
                      </a:r>
                    </a:p>
                  </a:txBody>
                  <a:tcPr/>
                </a:tc>
                <a:extLst>
                  <a:ext uri="{0D108BD9-81ED-4DB2-BD59-A6C34878D82A}">
                    <a16:rowId xmlns:a16="http://schemas.microsoft.com/office/drawing/2014/main" val="2806293158"/>
                  </a:ext>
                </a:extLst>
              </a:tr>
              <a:tr h="370840">
                <a:tc>
                  <a:txBody>
                    <a:bodyPr/>
                    <a:lstStyle/>
                    <a:p>
                      <a:pPr marL="0" marR="0" lvl="0" indent="0" algn="l" defTabSz="457206" rtl="0" eaLnBrk="1" fontAlgn="auto" latinLnBrk="0" hangingPunct="1">
                        <a:lnSpc>
                          <a:spcPct val="100000"/>
                        </a:lnSpc>
                        <a:spcBef>
                          <a:spcPts val="0"/>
                        </a:spcBef>
                        <a:spcAft>
                          <a:spcPts val="0"/>
                        </a:spcAft>
                        <a:buClrTx/>
                        <a:buSzTx/>
                        <a:buFontTx/>
                        <a:buNone/>
                        <a:tabLst/>
                        <a:defRPr/>
                      </a:pPr>
                      <a:r>
                        <a:rPr kumimoji="0" lang="en-US" sz="1801" b="0" i="0" u="none" strike="noStrike" kern="1200" cap="none" spc="0" normalizeH="0" baseline="0" noProof="0">
                          <a:ln>
                            <a:noFill/>
                          </a:ln>
                          <a:solidFill>
                            <a:prstClr val="black"/>
                          </a:solidFill>
                          <a:effectLst/>
                          <a:uLnTx/>
                          <a:uFillTx/>
                          <a:latin typeface="Franklin Gothic Book" panose="020B0502020104020203"/>
                          <a:ea typeface="+mn-ea"/>
                          <a:cs typeface="+mn-cs"/>
                        </a:rPr>
                        <a:t>1: Enterprise Risk Governance</a:t>
                      </a:r>
                      <a:endParaRPr kumimoji="0" lang="en-US" sz="1801" b="0" i="0" u="none" strike="noStrike" kern="1200" cap="none" spc="0" normalizeH="0" baseline="0" noProof="0" dirty="0">
                        <a:ln>
                          <a:noFill/>
                        </a:ln>
                        <a:solidFill>
                          <a:prstClr val="black"/>
                        </a:solidFill>
                        <a:effectLst/>
                        <a:uLnTx/>
                        <a:uFillTx/>
                        <a:latin typeface="Franklin Gothic Book" panose="020B0502020104020203"/>
                        <a:ea typeface="+mn-ea"/>
                        <a:cs typeface="+mn-cs"/>
                      </a:endParaRPr>
                    </a:p>
                  </a:txBody>
                  <a:tcPr/>
                </a:tc>
                <a:tc>
                  <a:txBody>
                    <a:bodyPr/>
                    <a:lstStyle/>
                    <a:p>
                      <a:pPr marL="0" marR="0" lvl="0" indent="0" algn="l" defTabSz="457206" rtl="0" eaLnBrk="1" fontAlgn="auto" latinLnBrk="0" hangingPunct="1">
                        <a:lnSpc>
                          <a:spcPct val="100000"/>
                        </a:lnSpc>
                        <a:spcBef>
                          <a:spcPts val="0"/>
                        </a:spcBef>
                        <a:spcAft>
                          <a:spcPts val="0"/>
                        </a:spcAft>
                        <a:buClrTx/>
                        <a:buSzTx/>
                        <a:buFontTx/>
                        <a:buNone/>
                        <a:tabLst/>
                        <a:defRPr/>
                      </a:pPr>
                      <a:r>
                        <a:rPr lang="en-US" dirty="0"/>
                        <a:t>Alignment of agency policy with statutory requirements and federal policy (OMB, OPM, GSA, etc.)</a:t>
                      </a:r>
                    </a:p>
                  </a:txBody>
                  <a:tcPr/>
                </a:tc>
                <a:extLst>
                  <a:ext uri="{0D108BD9-81ED-4DB2-BD59-A6C34878D82A}">
                    <a16:rowId xmlns:a16="http://schemas.microsoft.com/office/drawing/2014/main" val="3517627644"/>
                  </a:ext>
                </a:extLst>
              </a:tr>
              <a:tr h="370840">
                <a:tc>
                  <a:txBody>
                    <a:bodyPr/>
                    <a:lstStyle/>
                    <a:p>
                      <a:pPr marL="0" marR="0" lvl="0" indent="0" algn="l" defTabSz="457206" rtl="0" eaLnBrk="1" fontAlgn="auto" latinLnBrk="0" hangingPunct="1">
                        <a:lnSpc>
                          <a:spcPct val="100000"/>
                        </a:lnSpc>
                        <a:spcBef>
                          <a:spcPts val="0"/>
                        </a:spcBef>
                        <a:spcAft>
                          <a:spcPts val="0"/>
                        </a:spcAft>
                        <a:buClrTx/>
                        <a:buSzTx/>
                        <a:buFontTx/>
                        <a:buNone/>
                        <a:tabLst/>
                        <a:defRPr/>
                      </a:pPr>
                      <a:r>
                        <a:rPr kumimoji="0" lang="en-US" sz="1801" b="0" i="0" u="none" strike="noStrike" kern="1200" cap="none" spc="0" normalizeH="0" baseline="0" noProof="0">
                          <a:ln>
                            <a:noFill/>
                          </a:ln>
                          <a:solidFill>
                            <a:prstClr val="black"/>
                          </a:solidFill>
                          <a:effectLst/>
                          <a:uLnTx/>
                          <a:uFillTx/>
                          <a:latin typeface="Franklin Gothic Book" panose="020B0502020104020203"/>
                          <a:ea typeface="+mn-ea"/>
                          <a:cs typeface="+mn-cs"/>
                        </a:rPr>
                        <a:t>1: Enterprise Risk Governance</a:t>
                      </a:r>
                      <a:endParaRPr kumimoji="0" lang="en-US" sz="1801" b="0" i="0" u="none" strike="noStrike" kern="1200" cap="none" spc="0" normalizeH="0" baseline="0" noProof="0" dirty="0">
                        <a:ln>
                          <a:noFill/>
                        </a:ln>
                        <a:solidFill>
                          <a:prstClr val="black"/>
                        </a:solidFill>
                        <a:effectLst/>
                        <a:uLnTx/>
                        <a:uFillTx/>
                        <a:latin typeface="Franklin Gothic Book" panose="020B0502020104020203"/>
                        <a:ea typeface="+mn-ea"/>
                        <a:cs typeface="+mn-cs"/>
                      </a:endParaRPr>
                    </a:p>
                  </a:txBody>
                  <a:tcPr/>
                </a:tc>
                <a:tc>
                  <a:txBody>
                    <a:bodyPr/>
                    <a:lstStyle/>
                    <a:p>
                      <a:pPr marL="0" marR="0" lvl="0" indent="0" algn="l" defTabSz="457206" rtl="0" eaLnBrk="1" fontAlgn="auto" latinLnBrk="0" hangingPunct="1">
                        <a:lnSpc>
                          <a:spcPct val="100000"/>
                        </a:lnSpc>
                        <a:spcBef>
                          <a:spcPts val="0"/>
                        </a:spcBef>
                        <a:spcAft>
                          <a:spcPts val="0"/>
                        </a:spcAft>
                        <a:buClrTx/>
                        <a:buSzTx/>
                        <a:buFontTx/>
                        <a:buNone/>
                        <a:tabLst/>
                        <a:defRPr/>
                      </a:pPr>
                      <a:r>
                        <a:rPr lang="en-US" dirty="0"/>
                        <a:t>Strategic alignment,</a:t>
                      </a:r>
                    </a:p>
                  </a:txBody>
                  <a:tcPr/>
                </a:tc>
                <a:extLst>
                  <a:ext uri="{0D108BD9-81ED-4DB2-BD59-A6C34878D82A}">
                    <a16:rowId xmlns:a16="http://schemas.microsoft.com/office/drawing/2014/main" val="2018930857"/>
                  </a:ext>
                </a:extLst>
              </a:tr>
              <a:tr h="370840">
                <a:tc>
                  <a:txBody>
                    <a:bodyPr/>
                    <a:lstStyle/>
                    <a:p>
                      <a:pPr marL="0" marR="0" lvl="0" indent="0" algn="l" defTabSz="457206" rtl="0" eaLnBrk="1" fontAlgn="auto" latinLnBrk="0" hangingPunct="1">
                        <a:lnSpc>
                          <a:spcPct val="100000"/>
                        </a:lnSpc>
                        <a:spcBef>
                          <a:spcPts val="0"/>
                        </a:spcBef>
                        <a:spcAft>
                          <a:spcPts val="0"/>
                        </a:spcAft>
                        <a:buClrTx/>
                        <a:buSzTx/>
                        <a:buFontTx/>
                        <a:buNone/>
                        <a:tabLst/>
                        <a:defRPr/>
                      </a:pPr>
                      <a:r>
                        <a:rPr kumimoji="0" lang="en-US" sz="1801" b="0" i="0" u="none" strike="noStrike" kern="1200" cap="none" spc="0" normalizeH="0" baseline="0" noProof="0">
                          <a:ln>
                            <a:noFill/>
                          </a:ln>
                          <a:solidFill>
                            <a:prstClr val="black"/>
                          </a:solidFill>
                          <a:effectLst/>
                          <a:uLnTx/>
                          <a:uFillTx/>
                          <a:latin typeface="Franklin Gothic Book" panose="020B0502020104020203"/>
                          <a:ea typeface="+mn-ea"/>
                          <a:cs typeface="+mn-cs"/>
                        </a:rPr>
                        <a:t>1: Enterprise Risk Governance</a:t>
                      </a:r>
                      <a:endParaRPr kumimoji="0" lang="en-US" sz="1801" b="0" i="0" u="none" strike="noStrike" kern="1200" cap="none" spc="0" normalizeH="0" baseline="0" noProof="0" dirty="0">
                        <a:ln>
                          <a:noFill/>
                        </a:ln>
                        <a:solidFill>
                          <a:prstClr val="black"/>
                        </a:solidFill>
                        <a:effectLst/>
                        <a:uLnTx/>
                        <a:uFillTx/>
                        <a:latin typeface="Franklin Gothic Book" panose="020B0502020104020203"/>
                        <a:ea typeface="+mn-ea"/>
                        <a:cs typeface="+mn-cs"/>
                      </a:endParaRPr>
                    </a:p>
                  </a:txBody>
                  <a:tcPr/>
                </a:tc>
                <a:tc>
                  <a:txBody>
                    <a:bodyPr/>
                    <a:lstStyle/>
                    <a:p>
                      <a:pPr marL="0" marR="0" lvl="0" indent="0" algn="l" defTabSz="457206" rtl="0" eaLnBrk="1" fontAlgn="auto" latinLnBrk="0" hangingPunct="1">
                        <a:lnSpc>
                          <a:spcPct val="100000"/>
                        </a:lnSpc>
                        <a:spcBef>
                          <a:spcPts val="0"/>
                        </a:spcBef>
                        <a:spcAft>
                          <a:spcPts val="0"/>
                        </a:spcAft>
                        <a:buClrTx/>
                        <a:buSzTx/>
                        <a:buFontTx/>
                        <a:buNone/>
                        <a:tabLst/>
                        <a:defRPr/>
                      </a:pPr>
                      <a:r>
                        <a:rPr lang="en-US" dirty="0"/>
                        <a:t>Cross-organizational alignment,</a:t>
                      </a:r>
                    </a:p>
                  </a:txBody>
                  <a:tcPr/>
                </a:tc>
                <a:extLst>
                  <a:ext uri="{0D108BD9-81ED-4DB2-BD59-A6C34878D82A}">
                    <a16:rowId xmlns:a16="http://schemas.microsoft.com/office/drawing/2014/main" val="2759228627"/>
                  </a:ext>
                </a:extLst>
              </a:tr>
              <a:tr h="370840">
                <a:tc>
                  <a:txBody>
                    <a:bodyPr/>
                    <a:lstStyle/>
                    <a:p>
                      <a:pPr marL="0" marR="0" lvl="0" indent="0" algn="l" defTabSz="457206" rtl="0" eaLnBrk="1" fontAlgn="auto" latinLnBrk="0" hangingPunct="1">
                        <a:lnSpc>
                          <a:spcPct val="100000"/>
                        </a:lnSpc>
                        <a:spcBef>
                          <a:spcPts val="0"/>
                        </a:spcBef>
                        <a:spcAft>
                          <a:spcPts val="0"/>
                        </a:spcAft>
                        <a:buClrTx/>
                        <a:buSzTx/>
                        <a:buFontTx/>
                        <a:buNone/>
                        <a:tabLst/>
                        <a:defRPr/>
                      </a:pPr>
                      <a:r>
                        <a:rPr kumimoji="0" lang="en-US" sz="1801" b="0" i="0" u="none" strike="noStrike" kern="1200" cap="none" spc="0" normalizeH="0" baseline="0" noProof="0">
                          <a:ln>
                            <a:noFill/>
                          </a:ln>
                          <a:solidFill>
                            <a:prstClr val="black"/>
                          </a:solidFill>
                          <a:effectLst/>
                          <a:uLnTx/>
                          <a:uFillTx/>
                          <a:latin typeface="Franklin Gothic Book" panose="020B0502020104020203"/>
                          <a:ea typeface="+mn-ea"/>
                          <a:cs typeface="+mn-cs"/>
                        </a:rPr>
                        <a:t>1: Enterprise Risk Governance</a:t>
                      </a:r>
                      <a:endParaRPr kumimoji="0" lang="en-US" sz="1801" b="0" i="0" u="none" strike="noStrike" kern="1200" cap="none" spc="0" normalizeH="0" baseline="0" noProof="0" dirty="0">
                        <a:ln>
                          <a:noFill/>
                        </a:ln>
                        <a:solidFill>
                          <a:prstClr val="black"/>
                        </a:solidFill>
                        <a:effectLst/>
                        <a:uLnTx/>
                        <a:uFillTx/>
                        <a:latin typeface="Franklin Gothic Book" panose="020B0502020104020203"/>
                        <a:ea typeface="+mn-ea"/>
                        <a:cs typeface="+mn-cs"/>
                      </a:endParaRPr>
                    </a:p>
                  </a:txBody>
                  <a:tcPr/>
                </a:tc>
                <a:tc>
                  <a:txBody>
                    <a:bodyPr/>
                    <a:lstStyle/>
                    <a:p>
                      <a:pPr marL="0" marR="0" lvl="0" indent="0" algn="l" defTabSz="457206" rtl="0" eaLnBrk="1" fontAlgn="auto" latinLnBrk="0" hangingPunct="1">
                        <a:lnSpc>
                          <a:spcPct val="100000"/>
                        </a:lnSpc>
                        <a:spcBef>
                          <a:spcPts val="0"/>
                        </a:spcBef>
                        <a:spcAft>
                          <a:spcPts val="0"/>
                        </a:spcAft>
                        <a:buClrTx/>
                        <a:buSzTx/>
                        <a:buFontTx/>
                        <a:buNone/>
                        <a:tabLst/>
                        <a:defRPr/>
                      </a:pPr>
                      <a:r>
                        <a:rPr lang="en-US" dirty="0"/>
                        <a:t>Application of internal systems and controls, and</a:t>
                      </a:r>
                    </a:p>
                  </a:txBody>
                  <a:tcPr/>
                </a:tc>
                <a:extLst>
                  <a:ext uri="{0D108BD9-81ED-4DB2-BD59-A6C34878D82A}">
                    <a16:rowId xmlns:a16="http://schemas.microsoft.com/office/drawing/2014/main" val="3761792252"/>
                  </a:ext>
                </a:extLst>
              </a:tr>
              <a:tr h="370840">
                <a:tc>
                  <a:txBody>
                    <a:bodyPr/>
                    <a:lstStyle/>
                    <a:p>
                      <a:pPr marL="0" marR="0" lvl="0" indent="0" algn="l" defTabSz="457206" rtl="0" eaLnBrk="1" fontAlgn="auto" latinLnBrk="0" hangingPunct="1">
                        <a:lnSpc>
                          <a:spcPct val="100000"/>
                        </a:lnSpc>
                        <a:spcBef>
                          <a:spcPts val="0"/>
                        </a:spcBef>
                        <a:spcAft>
                          <a:spcPts val="0"/>
                        </a:spcAft>
                        <a:buClrTx/>
                        <a:buSzTx/>
                        <a:buFontTx/>
                        <a:buNone/>
                        <a:tabLst/>
                        <a:defRPr/>
                      </a:pPr>
                      <a:r>
                        <a:rPr kumimoji="0" lang="en-US" sz="1801" b="0" i="0" u="none" strike="noStrike" kern="1200" cap="none" spc="0" normalizeH="0" baseline="0" noProof="0" dirty="0">
                          <a:ln>
                            <a:noFill/>
                          </a:ln>
                          <a:solidFill>
                            <a:prstClr val="black"/>
                          </a:solidFill>
                          <a:effectLst/>
                          <a:uLnTx/>
                          <a:uFillTx/>
                          <a:latin typeface="Franklin Gothic Book" panose="020B0502020104020203"/>
                          <a:ea typeface="+mn-ea"/>
                          <a:cs typeface="+mn-cs"/>
                        </a:rPr>
                        <a:t>1: Enterprise Risk Governance</a:t>
                      </a:r>
                    </a:p>
                  </a:txBody>
                  <a:tcPr/>
                </a:tc>
                <a:tc>
                  <a:txBody>
                    <a:bodyPr/>
                    <a:lstStyle/>
                    <a:p>
                      <a:pPr marL="0" marR="0" lvl="0" indent="0" algn="l" defTabSz="457206" rtl="0" eaLnBrk="1" fontAlgn="auto" latinLnBrk="0" hangingPunct="1">
                        <a:lnSpc>
                          <a:spcPct val="100000"/>
                        </a:lnSpc>
                        <a:spcBef>
                          <a:spcPts val="0"/>
                        </a:spcBef>
                        <a:spcAft>
                          <a:spcPts val="0"/>
                        </a:spcAft>
                        <a:buClrTx/>
                        <a:buSzTx/>
                        <a:buFontTx/>
                        <a:buNone/>
                        <a:tabLst/>
                        <a:defRPr/>
                      </a:pPr>
                      <a:r>
                        <a:rPr lang="en-US" dirty="0"/>
                        <a:t>Risk information that informs agency decision-making.</a:t>
                      </a:r>
                    </a:p>
                  </a:txBody>
                  <a:tcPr/>
                </a:tc>
                <a:extLst>
                  <a:ext uri="{0D108BD9-81ED-4DB2-BD59-A6C34878D82A}">
                    <a16:rowId xmlns:a16="http://schemas.microsoft.com/office/drawing/2014/main" val="3537527603"/>
                  </a:ext>
                </a:extLst>
              </a:tr>
            </a:tbl>
          </a:graphicData>
        </a:graphic>
      </p:graphicFrame>
      <p:sp>
        <p:nvSpPr>
          <p:cNvPr id="4" name="Slide Number Placeholder 3">
            <a:extLst>
              <a:ext uri="{FF2B5EF4-FFF2-40B4-BE49-F238E27FC236}">
                <a16:creationId xmlns:a16="http://schemas.microsoft.com/office/drawing/2014/main" id="{CC702E78-1FC2-4D80-B76A-8D197A6A3BE5}"/>
              </a:ext>
            </a:extLst>
          </p:cNvPr>
          <p:cNvSpPr>
            <a:spLocks noGrp="1"/>
          </p:cNvSpPr>
          <p:nvPr>
            <p:ph type="sldNum" sz="quarter" idx="12"/>
          </p:nvPr>
        </p:nvSpPr>
        <p:spPr/>
        <p:txBody>
          <a:bodyPr/>
          <a:lstStyle/>
          <a:p>
            <a:fld id="{3A98EE3D-8CD1-4C3F-BD1C-C98C9596463C}" type="slidenum">
              <a:rPr lang="en-US" smtClean="0"/>
              <a:t>10</a:t>
            </a:fld>
            <a:endParaRPr lang="en-US" dirty="0"/>
          </a:p>
        </p:txBody>
      </p:sp>
      <p:sp>
        <p:nvSpPr>
          <p:cNvPr id="7" name="TextBox 6">
            <a:extLst>
              <a:ext uri="{FF2B5EF4-FFF2-40B4-BE49-F238E27FC236}">
                <a16:creationId xmlns:a16="http://schemas.microsoft.com/office/drawing/2014/main" id="{FE5F8FEB-BC9A-46A7-BF50-5ED6D74BD150}"/>
              </a:ext>
            </a:extLst>
          </p:cNvPr>
          <p:cNvSpPr txBox="1"/>
          <p:nvPr/>
        </p:nvSpPr>
        <p:spPr>
          <a:xfrm>
            <a:off x="581024" y="1422400"/>
            <a:ext cx="11029616" cy="1200329"/>
          </a:xfrm>
          <a:prstGeom prst="rect">
            <a:avLst/>
          </a:prstGeom>
          <a:noFill/>
        </p:spPr>
        <p:txBody>
          <a:bodyPr wrap="square">
            <a:spAutoFit/>
          </a:bodyPr>
          <a:lstStyle/>
          <a:p>
            <a:r>
              <a:rPr lang="en-US" sz="1800" dirty="0">
                <a:latin typeface="Arial"/>
                <a:cs typeface="Arial"/>
              </a:rPr>
              <a:t>Governance</a:t>
            </a:r>
            <a:r>
              <a:rPr lang="en-US" sz="1800" spc="-25" dirty="0">
                <a:latin typeface="Arial"/>
                <a:cs typeface="Arial"/>
              </a:rPr>
              <a:t> </a:t>
            </a:r>
            <a:r>
              <a:rPr lang="en-US" sz="1800" dirty="0">
                <a:latin typeface="Arial"/>
                <a:cs typeface="Arial"/>
              </a:rPr>
              <a:t>is</a:t>
            </a:r>
            <a:r>
              <a:rPr lang="en-US" sz="1800" spc="-25" dirty="0">
                <a:latin typeface="Arial"/>
                <a:cs typeface="Arial"/>
              </a:rPr>
              <a:t> </a:t>
            </a:r>
            <a:r>
              <a:rPr lang="en-US" sz="1800" spc="-20" dirty="0">
                <a:latin typeface="Arial"/>
                <a:cs typeface="Arial"/>
              </a:rPr>
              <a:t>the </a:t>
            </a:r>
            <a:r>
              <a:rPr lang="en-US" sz="1800" dirty="0">
                <a:latin typeface="Arial"/>
                <a:cs typeface="Arial"/>
              </a:rPr>
              <a:t>act</a:t>
            </a:r>
            <a:r>
              <a:rPr lang="en-US" sz="1800" spc="-25" dirty="0">
                <a:latin typeface="Arial"/>
                <a:cs typeface="Arial"/>
              </a:rPr>
              <a:t> </a:t>
            </a:r>
            <a:r>
              <a:rPr lang="en-US" sz="1800" dirty="0">
                <a:latin typeface="Arial"/>
                <a:cs typeface="Arial"/>
              </a:rPr>
              <a:t>of</a:t>
            </a:r>
            <a:r>
              <a:rPr lang="en-US" sz="1800" spc="-25" dirty="0">
                <a:latin typeface="Arial"/>
                <a:cs typeface="Arial"/>
              </a:rPr>
              <a:t> </a:t>
            </a:r>
            <a:r>
              <a:rPr lang="en-US" sz="1800" dirty="0">
                <a:latin typeface="Arial"/>
                <a:cs typeface="Arial"/>
              </a:rPr>
              <a:t>governing</a:t>
            </a:r>
            <a:r>
              <a:rPr lang="en-US" sz="1800" spc="-25" dirty="0">
                <a:latin typeface="Arial"/>
                <a:cs typeface="Arial"/>
              </a:rPr>
              <a:t> </a:t>
            </a:r>
            <a:r>
              <a:rPr lang="en-US" sz="1800" dirty="0">
                <a:latin typeface="Arial"/>
                <a:cs typeface="Arial"/>
              </a:rPr>
              <a:t>or</a:t>
            </a:r>
            <a:r>
              <a:rPr lang="en-US" sz="1800" spc="-25" dirty="0">
                <a:latin typeface="Arial"/>
                <a:cs typeface="Arial"/>
              </a:rPr>
              <a:t> </a:t>
            </a:r>
            <a:r>
              <a:rPr lang="en-US" sz="1800" dirty="0">
                <a:latin typeface="Arial"/>
                <a:cs typeface="Arial"/>
              </a:rPr>
              <a:t>overseeing</a:t>
            </a:r>
            <a:r>
              <a:rPr lang="en-US" sz="1800" spc="-25" dirty="0">
                <a:latin typeface="Arial"/>
                <a:cs typeface="Arial"/>
              </a:rPr>
              <a:t> </a:t>
            </a:r>
            <a:r>
              <a:rPr lang="en-US" sz="1800" dirty="0">
                <a:latin typeface="Arial"/>
                <a:cs typeface="Arial"/>
              </a:rPr>
              <a:t>the</a:t>
            </a:r>
            <a:r>
              <a:rPr lang="en-US" sz="1800" spc="-25" dirty="0">
                <a:latin typeface="Arial"/>
                <a:cs typeface="Arial"/>
              </a:rPr>
              <a:t> </a:t>
            </a:r>
            <a:r>
              <a:rPr lang="en-US" sz="1800" dirty="0">
                <a:latin typeface="Arial"/>
                <a:cs typeface="Arial"/>
              </a:rPr>
              <a:t>control</a:t>
            </a:r>
            <a:r>
              <a:rPr lang="en-US" sz="1800" spc="-25" dirty="0">
                <a:latin typeface="Arial"/>
                <a:cs typeface="Arial"/>
              </a:rPr>
              <a:t> </a:t>
            </a:r>
            <a:r>
              <a:rPr lang="en-US" sz="1800" dirty="0">
                <a:latin typeface="Arial"/>
                <a:cs typeface="Arial"/>
              </a:rPr>
              <a:t>and</a:t>
            </a:r>
            <a:r>
              <a:rPr lang="en-US" sz="1800" spc="-25" dirty="0">
                <a:latin typeface="Arial"/>
                <a:cs typeface="Arial"/>
              </a:rPr>
              <a:t> </a:t>
            </a:r>
            <a:r>
              <a:rPr lang="en-US" sz="1800" dirty="0">
                <a:latin typeface="Arial"/>
                <a:cs typeface="Arial"/>
              </a:rPr>
              <a:t>direction</a:t>
            </a:r>
            <a:r>
              <a:rPr lang="en-US" sz="1800" spc="-25" dirty="0">
                <a:latin typeface="Arial"/>
                <a:cs typeface="Arial"/>
              </a:rPr>
              <a:t> </a:t>
            </a:r>
            <a:r>
              <a:rPr lang="en-US" sz="1800" dirty="0">
                <a:latin typeface="Arial"/>
                <a:cs typeface="Arial"/>
              </a:rPr>
              <a:t>of</a:t>
            </a:r>
            <a:r>
              <a:rPr lang="en-US" sz="1800" spc="-25" dirty="0">
                <a:latin typeface="Arial"/>
                <a:cs typeface="Arial"/>
              </a:rPr>
              <a:t> </a:t>
            </a:r>
            <a:r>
              <a:rPr lang="en-US" sz="1800" dirty="0">
                <a:latin typeface="Arial"/>
                <a:cs typeface="Arial"/>
              </a:rPr>
              <a:t>an</a:t>
            </a:r>
            <a:r>
              <a:rPr lang="en-US" sz="1800" spc="-25" dirty="0">
                <a:latin typeface="Arial"/>
                <a:cs typeface="Arial"/>
              </a:rPr>
              <a:t> </a:t>
            </a:r>
            <a:r>
              <a:rPr lang="en-US" sz="1800" dirty="0">
                <a:latin typeface="Arial"/>
                <a:cs typeface="Arial"/>
              </a:rPr>
              <a:t>organization</a:t>
            </a:r>
            <a:r>
              <a:rPr lang="en-US" sz="1800" spc="97" baseline="29914" dirty="0">
                <a:latin typeface="Arial"/>
                <a:cs typeface="Arial"/>
              </a:rPr>
              <a:t> </a:t>
            </a:r>
            <a:r>
              <a:rPr lang="en-US" sz="1800" dirty="0">
                <a:latin typeface="Arial"/>
                <a:cs typeface="Arial"/>
              </a:rPr>
              <a:t>in</a:t>
            </a:r>
            <a:r>
              <a:rPr lang="en-US" sz="1800" spc="-20" dirty="0">
                <a:latin typeface="Arial"/>
                <a:cs typeface="Arial"/>
              </a:rPr>
              <a:t> </a:t>
            </a:r>
            <a:r>
              <a:rPr lang="en-US" sz="1800" dirty="0">
                <a:latin typeface="Arial"/>
                <a:cs typeface="Arial"/>
              </a:rPr>
              <a:t>order</a:t>
            </a:r>
            <a:r>
              <a:rPr lang="en-US" sz="1800" spc="-25" dirty="0">
                <a:latin typeface="Arial"/>
                <a:cs typeface="Arial"/>
              </a:rPr>
              <a:t> </a:t>
            </a:r>
            <a:r>
              <a:rPr lang="en-US" sz="1800" dirty="0">
                <a:latin typeface="Arial"/>
                <a:cs typeface="Arial"/>
              </a:rPr>
              <a:t>to</a:t>
            </a:r>
            <a:r>
              <a:rPr lang="en-US" sz="1800" spc="-25" dirty="0">
                <a:latin typeface="Arial"/>
                <a:cs typeface="Arial"/>
              </a:rPr>
              <a:t> </a:t>
            </a:r>
            <a:r>
              <a:rPr lang="en-US" sz="1800" dirty="0">
                <a:latin typeface="Arial"/>
                <a:cs typeface="Arial"/>
              </a:rPr>
              <a:t>guide</a:t>
            </a:r>
            <a:r>
              <a:rPr lang="en-US" sz="1800" spc="-25" dirty="0">
                <a:latin typeface="Arial"/>
                <a:cs typeface="Arial"/>
              </a:rPr>
              <a:t> </a:t>
            </a:r>
            <a:r>
              <a:rPr lang="en-US" sz="1800" spc="-10" dirty="0">
                <a:latin typeface="Arial"/>
                <a:cs typeface="Arial"/>
              </a:rPr>
              <a:t>necessary </a:t>
            </a:r>
            <a:r>
              <a:rPr lang="en-US" sz="1800" dirty="0">
                <a:latin typeface="Arial"/>
                <a:cs typeface="Arial"/>
              </a:rPr>
              <a:t>decisions</a:t>
            </a:r>
            <a:r>
              <a:rPr lang="en-US" sz="1800" spc="-35" dirty="0">
                <a:latin typeface="Arial"/>
                <a:cs typeface="Arial"/>
              </a:rPr>
              <a:t> </a:t>
            </a:r>
            <a:r>
              <a:rPr lang="en-US" sz="1800" dirty="0">
                <a:latin typeface="Arial"/>
                <a:cs typeface="Arial"/>
              </a:rPr>
              <a:t>to</a:t>
            </a:r>
            <a:r>
              <a:rPr lang="en-US" sz="1800" spc="-30" dirty="0">
                <a:latin typeface="Arial"/>
                <a:cs typeface="Arial"/>
              </a:rPr>
              <a:t> </a:t>
            </a:r>
            <a:r>
              <a:rPr lang="en-US" sz="1800" dirty="0">
                <a:latin typeface="Arial"/>
                <a:cs typeface="Arial"/>
              </a:rPr>
              <a:t>deliver</a:t>
            </a:r>
            <a:r>
              <a:rPr lang="en-US" sz="1800" spc="-30" dirty="0">
                <a:latin typeface="Arial"/>
                <a:cs typeface="Arial"/>
              </a:rPr>
              <a:t> </a:t>
            </a:r>
            <a:r>
              <a:rPr lang="en-US" sz="1800" dirty="0">
                <a:latin typeface="Arial"/>
                <a:cs typeface="Arial"/>
              </a:rPr>
              <a:t>the</a:t>
            </a:r>
            <a:r>
              <a:rPr lang="en-US" sz="1800" spc="-35" dirty="0">
                <a:latin typeface="Arial"/>
                <a:cs typeface="Arial"/>
              </a:rPr>
              <a:t> </a:t>
            </a:r>
            <a:r>
              <a:rPr lang="en-US" sz="1800" dirty="0">
                <a:latin typeface="Arial"/>
                <a:cs typeface="Arial"/>
              </a:rPr>
              <a:t>desired</a:t>
            </a:r>
            <a:r>
              <a:rPr lang="en-US" sz="1800" spc="-30" dirty="0">
                <a:latin typeface="Arial"/>
                <a:cs typeface="Arial"/>
              </a:rPr>
              <a:t> </a:t>
            </a:r>
            <a:r>
              <a:rPr lang="en-US" sz="1800" dirty="0">
                <a:latin typeface="Arial"/>
                <a:cs typeface="Arial"/>
              </a:rPr>
              <a:t>stakeholder</a:t>
            </a:r>
            <a:r>
              <a:rPr lang="en-US" sz="1800" spc="-30" dirty="0">
                <a:latin typeface="Arial"/>
                <a:cs typeface="Arial"/>
              </a:rPr>
              <a:t> </a:t>
            </a:r>
            <a:r>
              <a:rPr lang="en-US" sz="1800" dirty="0">
                <a:latin typeface="Arial"/>
                <a:cs typeface="Arial"/>
              </a:rPr>
              <a:t>value.</a:t>
            </a:r>
            <a:r>
              <a:rPr lang="en-US" sz="1800" spc="-35" dirty="0">
                <a:latin typeface="Arial"/>
                <a:cs typeface="Arial"/>
              </a:rPr>
              <a:t> </a:t>
            </a:r>
            <a:r>
              <a:rPr lang="en-US" sz="1800" dirty="0">
                <a:latin typeface="Arial"/>
                <a:cs typeface="Arial"/>
              </a:rPr>
              <a:t>To</a:t>
            </a:r>
            <a:r>
              <a:rPr lang="en-US" sz="1800" spc="-30" dirty="0">
                <a:latin typeface="Arial"/>
                <a:cs typeface="Arial"/>
              </a:rPr>
              <a:t> </a:t>
            </a:r>
            <a:r>
              <a:rPr lang="en-US" sz="1800" dirty="0">
                <a:latin typeface="Arial"/>
                <a:cs typeface="Arial"/>
              </a:rPr>
              <a:t>achieve</a:t>
            </a:r>
            <a:r>
              <a:rPr lang="en-US" sz="1800" spc="-30" dirty="0">
                <a:latin typeface="Arial"/>
                <a:cs typeface="Arial"/>
              </a:rPr>
              <a:t> </a:t>
            </a:r>
            <a:r>
              <a:rPr lang="en-US" sz="1800" dirty="0">
                <a:latin typeface="Arial"/>
                <a:cs typeface="Arial"/>
              </a:rPr>
              <a:t>that</a:t>
            </a:r>
            <a:r>
              <a:rPr lang="en-US" sz="1800" spc="-35" dirty="0">
                <a:latin typeface="Arial"/>
                <a:cs typeface="Arial"/>
              </a:rPr>
              <a:t> </a:t>
            </a:r>
            <a:r>
              <a:rPr lang="en-US" sz="1800" dirty="0">
                <a:latin typeface="Arial"/>
                <a:cs typeface="Arial"/>
              </a:rPr>
              <a:t>objective,</a:t>
            </a:r>
            <a:r>
              <a:rPr lang="en-US" sz="1800" spc="-30" dirty="0">
                <a:latin typeface="Arial"/>
                <a:cs typeface="Arial"/>
              </a:rPr>
              <a:t> </a:t>
            </a:r>
            <a:r>
              <a:rPr lang="en-US" sz="1800" dirty="0">
                <a:latin typeface="Arial"/>
                <a:cs typeface="Arial"/>
              </a:rPr>
              <a:t>the</a:t>
            </a:r>
            <a:r>
              <a:rPr lang="en-US" sz="1800" spc="-30" dirty="0">
                <a:latin typeface="Arial"/>
                <a:cs typeface="Arial"/>
              </a:rPr>
              <a:t> </a:t>
            </a:r>
            <a:r>
              <a:rPr lang="en-US" sz="1800" dirty="0">
                <a:latin typeface="Arial"/>
                <a:cs typeface="Arial"/>
              </a:rPr>
              <a:t>governance</a:t>
            </a:r>
            <a:r>
              <a:rPr lang="en-US" sz="1800" spc="-30" dirty="0">
                <a:latin typeface="Arial"/>
                <a:cs typeface="Arial"/>
              </a:rPr>
              <a:t> </a:t>
            </a:r>
            <a:r>
              <a:rPr lang="en-US" sz="1800" spc="-10" dirty="0">
                <a:latin typeface="Arial"/>
                <a:cs typeface="Arial"/>
              </a:rPr>
              <a:t>structure </a:t>
            </a:r>
            <a:r>
              <a:rPr lang="en-US" sz="1800" dirty="0">
                <a:latin typeface="Arial"/>
                <a:cs typeface="Arial"/>
              </a:rPr>
              <a:t>aligns</a:t>
            </a:r>
            <a:r>
              <a:rPr lang="en-US" sz="1800" spc="-40" dirty="0">
                <a:latin typeface="Arial"/>
                <a:cs typeface="Arial"/>
              </a:rPr>
              <a:t> </a:t>
            </a:r>
            <a:r>
              <a:rPr lang="en-US" sz="1800" spc="-10" dirty="0">
                <a:latin typeface="Arial"/>
                <a:cs typeface="Arial"/>
              </a:rPr>
              <a:t>organizational</a:t>
            </a:r>
            <a:r>
              <a:rPr lang="en-US" sz="1800" spc="-25" dirty="0">
                <a:latin typeface="Arial"/>
                <a:cs typeface="Arial"/>
              </a:rPr>
              <a:t> </a:t>
            </a:r>
            <a:r>
              <a:rPr lang="en-US" sz="1800" dirty="0">
                <a:latin typeface="Arial"/>
                <a:cs typeface="Arial"/>
              </a:rPr>
              <a:t>efforts</a:t>
            </a:r>
            <a:r>
              <a:rPr lang="en-US" sz="1800" spc="-25" dirty="0">
                <a:latin typeface="Arial"/>
                <a:cs typeface="Arial"/>
              </a:rPr>
              <a:t> </a:t>
            </a:r>
            <a:r>
              <a:rPr lang="en-US" sz="1800" dirty="0">
                <a:latin typeface="Arial"/>
                <a:cs typeface="Arial"/>
              </a:rPr>
              <a:t>in</a:t>
            </a:r>
            <a:r>
              <a:rPr lang="en-US" sz="1800" spc="-30" dirty="0">
                <a:latin typeface="Arial"/>
                <a:cs typeface="Arial"/>
              </a:rPr>
              <a:t> </a:t>
            </a:r>
            <a:r>
              <a:rPr lang="en-US" sz="1800" dirty="0">
                <a:latin typeface="Arial"/>
                <a:cs typeface="Arial"/>
              </a:rPr>
              <a:t>setting</a:t>
            </a:r>
            <a:r>
              <a:rPr lang="en-US" sz="1800" spc="-25" dirty="0">
                <a:latin typeface="Arial"/>
                <a:cs typeface="Arial"/>
              </a:rPr>
              <a:t> </a:t>
            </a:r>
            <a:r>
              <a:rPr lang="en-US" sz="1800" dirty="0">
                <a:latin typeface="Arial"/>
                <a:cs typeface="Arial"/>
              </a:rPr>
              <a:t>direction,</a:t>
            </a:r>
            <a:r>
              <a:rPr lang="en-US" sz="1800" spc="-25" dirty="0">
                <a:latin typeface="Arial"/>
                <a:cs typeface="Arial"/>
              </a:rPr>
              <a:t> </a:t>
            </a:r>
            <a:r>
              <a:rPr lang="en-US" sz="1800" dirty="0">
                <a:latin typeface="Arial"/>
                <a:cs typeface="Arial"/>
              </a:rPr>
              <a:t>allocating</a:t>
            </a:r>
            <a:r>
              <a:rPr lang="en-US" sz="1800" spc="-25" dirty="0">
                <a:latin typeface="Arial"/>
                <a:cs typeface="Arial"/>
              </a:rPr>
              <a:t> </a:t>
            </a:r>
            <a:r>
              <a:rPr lang="en-US" sz="1800" dirty="0">
                <a:latin typeface="Arial"/>
                <a:cs typeface="Arial"/>
              </a:rPr>
              <a:t>limited</a:t>
            </a:r>
            <a:r>
              <a:rPr lang="en-US" sz="1800" spc="-30" dirty="0">
                <a:latin typeface="Arial"/>
                <a:cs typeface="Arial"/>
              </a:rPr>
              <a:t> </a:t>
            </a:r>
            <a:r>
              <a:rPr lang="en-US" sz="1800" dirty="0">
                <a:latin typeface="Arial"/>
                <a:cs typeface="Arial"/>
              </a:rPr>
              <a:t>resources,</a:t>
            </a:r>
            <a:r>
              <a:rPr lang="en-US" sz="1800" spc="-25" dirty="0">
                <a:latin typeface="Arial"/>
                <a:cs typeface="Arial"/>
              </a:rPr>
              <a:t> </a:t>
            </a:r>
            <a:r>
              <a:rPr lang="en-US" sz="1800" dirty="0">
                <a:latin typeface="Arial"/>
                <a:cs typeface="Arial"/>
              </a:rPr>
              <a:t>and</a:t>
            </a:r>
            <a:r>
              <a:rPr lang="en-US" sz="1800" spc="-25" dirty="0">
                <a:latin typeface="Arial"/>
                <a:cs typeface="Arial"/>
              </a:rPr>
              <a:t> </a:t>
            </a:r>
            <a:r>
              <a:rPr lang="en-US" sz="1800" dirty="0">
                <a:latin typeface="Arial"/>
                <a:cs typeface="Arial"/>
              </a:rPr>
              <a:t>managing</a:t>
            </a:r>
            <a:r>
              <a:rPr lang="en-US" sz="1800" spc="-25" dirty="0">
                <a:latin typeface="Arial"/>
                <a:cs typeface="Arial"/>
              </a:rPr>
              <a:t> </a:t>
            </a:r>
            <a:r>
              <a:rPr lang="en-US" sz="1800" spc="-10" dirty="0">
                <a:latin typeface="Arial"/>
                <a:cs typeface="Arial"/>
              </a:rPr>
              <a:t>risks. </a:t>
            </a:r>
            <a:endParaRPr lang="en-US" dirty="0"/>
          </a:p>
        </p:txBody>
      </p:sp>
    </p:spTree>
    <p:extLst>
      <p:ext uri="{BB962C8B-B14F-4D97-AF65-F5344CB8AC3E}">
        <p14:creationId xmlns:p14="http://schemas.microsoft.com/office/powerpoint/2010/main" val="36005940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000AC-1A95-4642-AF76-CF56B3C3345A}"/>
              </a:ext>
            </a:extLst>
          </p:cNvPr>
          <p:cNvSpPr>
            <a:spLocks noGrp="1"/>
          </p:cNvSpPr>
          <p:nvPr>
            <p:ph type="title"/>
          </p:nvPr>
        </p:nvSpPr>
        <p:spPr/>
        <p:txBody>
          <a:bodyPr/>
          <a:lstStyle/>
          <a:p>
            <a:r>
              <a:rPr lang="en-US" dirty="0"/>
              <a:t>Practice area 2: erm maturity model and maturity assessment</a:t>
            </a:r>
          </a:p>
        </p:txBody>
      </p:sp>
      <p:graphicFrame>
        <p:nvGraphicFramePr>
          <p:cNvPr id="5" name="Table 5">
            <a:extLst>
              <a:ext uri="{FF2B5EF4-FFF2-40B4-BE49-F238E27FC236}">
                <a16:creationId xmlns:a16="http://schemas.microsoft.com/office/drawing/2014/main" id="{B95E4157-016F-41BA-8DBB-88D2D8755C64}"/>
              </a:ext>
            </a:extLst>
          </p:cNvPr>
          <p:cNvGraphicFramePr>
            <a:graphicFrameLocks noGrp="1"/>
          </p:cNvGraphicFramePr>
          <p:nvPr>
            <p:ph idx="1"/>
            <p:extLst>
              <p:ext uri="{D42A27DB-BD31-4B8C-83A1-F6EECF244321}">
                <p14:modId xmlns:p14="http://schemas.microsoft.com/office/powerpoint/2010/main" val="3876503146"/>
              </p:ext>
            </p:extLst>
          </p:nvPr>
        </p:nvGraphicFramePr>
        <p:xfrm>
          <a:off x="581189" y="3020951"/>
          <a:ext cx="11029616" cy="3585526"/>
        </p:xfrm>
        <a:graphic>
          <a:graphicData uri="http://schemas.openxmlformats.org/drawingml/2006/table">
            <a:tbl>
              <a:tblPr firstRow="1" bandRow="1">
                <a:tableStyleId>{5C22544A-7EE6-4342-B048-85BDC9FD1C3A}</a:tableStyleId>
              </a:tblPr>
              <a:tblGrid>
                <a:gridCol w="3337833">
                  <a:extLst>
                    <a:ext uri="{9D8B030D-6E8A-4147-A177-3AD203B41FA5}">
                      <a16:colId xmlns:a16="http://schemas.microsoft.com/office/drawing/2014/main" val="1674494047"/>
                    </a:ext>
                  </a:extLst>
                </a:gridCol>
                <a:gridCol w="7691783">
                  <a:extLst>
                    <a:ext uri="{9D8B030D-6E8A-4147-A177-3AD203B41FA5}">
                      <a16:colId xmlns:a16="http://schemas.microsoft.com/office/drawing/2014/main" val="1315983483"/>
                    </a:ext>
                  </a:extLst>
                </a:gridCol>
              </a:tblGrid>
              <a:tr h="354054">
                <a:tc>
                  <a:txBody>
                    <a:bodyPr/>
                    <a:lstStyle/>
                    <a:p>
                      <a:r>
                        <a:rPr lang="en-US" sz="1600" dirty="0"/>
                        <a:t>Practice Area</a:t>
                      </a:r>
                    </a:p>
                  </a:txBody>
                  <a:tcPr/>
                </a:tc>
                <a:tc>
                  <a:txBody>
                    <a:bodyPr/>
                    <a:lstStyle/>
                    <a:p>
                      <a:r>
                        <a:rPr lang="en-US" sz="1600" dirty="0"/>
                        <a:t>Key Principle or Attribute</a:t>
                      </a:r>
                    </a:p>
                  </a:txBody>
                  <a:tcPr/>
                </a:tc>
                <a:extLst>
                  <a:ext uri="{0D108BD9-81ED-4DB2-BD59-A6C34878D82A}">
                    <a16:rowId xmlns:a16="http://schemas.microsoft.com/office/drawing/2014/main" val="952482058"/>
                  </a:ext>
                </a:extLst>
              </a:tr>
              <a:tr h="873374">
                <a:tc>
                  <a:txBody>
                    <a:bodyPr/>
                    <a:lstStyle/>
                    <a:p>
                      <a:pPr marL="0" marR="0" lvl="0" indent="0" algn="l" defTabSz="457206" rtl="0" eaLnBrk="1" fontAlgn="auto" latinLnBrk="0" hangingPunct="1">
                        <a:lnSpc>
                          <a:spcPct val="100000"/>
                        </a:lnSpc>
                        <a:spcBef>
                          <a:spcPts val="0"/>
                        </a:spcBef>
                        <a:spcAft>
                          <a:spcPts val="0"/>
                        </a:spcAft>
                        <a:buClrTx/>
                        <a:buSzTx/>
                        <a:buFontTx/>
                        <a:buNone/>
                        <a:tabLst/>
                        <a:defRPr/>
                      </a:pPr>
                      <a:r>
                        <a:rPr lang="en-US" sz="1600" kern="1200" noProof="0" dirty="0">
                          <a:solidFill>
                            <a:schemeClr val="dk1"/>
                          </a:solidFill>
                          <a:latin typeface="+mn-lt"/>
                          <a:ea typeface="+mn-ea"/>
                          <a:cs typeface="+mn-cs"/>
                        </a:rPr>
                        <a:t>2: ERM Maturity Model &amp; Maturity Assessment</a:t>
                      </a:r>
                    </a:p>
                  </a:txBody>
                  <a:tcPr/>
                </a:tc>
                <a:tc>
                  <a:txBody>
                    <a:bodyPr/>
                    <a:lstStyle/>
                    <a:p>
                      <a:r>
                        <a:rPr lang="en-US" sz="1600" kern="1200" dirty="0">
                          <a:solidFill>
                            <a:schemeClr val="dk1"/>
                          </a:solidFill>
                          <a:latin typeface="+mn-lt"/>
                          <a:ea typeface="+mn-ea"/>
                          <a:cs typeface="+mn-cs"/>
                        </a:rPr>
                        <a:t>Identifies multi-dimensional categories, processes, principles, attributes, and capabilities of importance to the agency’s ERM program in a way that supports continuous improvement,</a:t>
                      </a:r>
                    </a:p>
                  </a:txBody>
                  <a:tcPr/>
                </a:tc>
                <a:extLst>
                  <a:ext uri="{0D108BD9-81ED-4DB2-BD59-A6C34878D82A}">
                    <a16:rowId xmlns:a16="http://schemas.microsoft.com/office/drawing/2014/main" val="2457381574"/>
                  </a:ext>
                </a:extLst>
              </a:tr>
              <a:tr h="873374">
                <a:tc>
                  <a:txBody>
                    <a:bodyPr/>
                    <a:lstStyle/>
                    <a:p>
                      <a:pPr marL="0" marR="0" lvl="0" indent="0" algn="l" defTabSz="457206" rtl="0" eaLnBrk="1" fontAlgn="auto" latinLnBrk="0" hangingPunct="1">
                        <a:lnSpc>
                          <a:spcPct val="100000"/>
                        </a:lnSpc>
                        <a:spcBef>
                          <a:spcPts val="0"/>
                        </a:spcBef>
                        <a:spcAft>
                          <a:spcPts val="0"/>
                        </a:spcAft>
                        <a:buClrTx/>
                        <a:buSzTx/>
                        <a:buFontTx/>
                        <a:buNone/>
                        <a:tabLst/>
                        <a:defRPr/>
                      </a:pPr>
                      <a:r>
                        <a:rPr lang="en-US" sz="1600" kern="1200" noProof="0" dirty="0">
                          <a:solidFill>
                            <a:schemeClr val="dk1"/>
                          </a:solidFill>
                          <a:latin typeface="+mn-lt"/>
                          <a:ea typeface="+mn-ea"/>
                          <a:cs typeface="+mn-cs"/>
                        </a:rPr>
                        <a:t>2: ERM Maturity Model &amp; Maturity Assessment</a:t>
                      </a:r>
                    </a:p>
                  </a:txBody>
                  <a:tcPr/>
                </a:tc>
                <a:tc>
                  <a:txBody>
                    <a:bodyPr/>
                    <a:lstStyle/>
                    <a:p>
                      <a:pPr marL="0" marR="0" lvl="0" indent="0" algn="l" defTabSz="457206"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Provides a structure that allows the agency to pay attention to the desired future state of the program while focusing on specific aspects of maturity necessary to achieve that future state,</a:t>
                      </a:r>
                    </a:p>
                  </a:txBody>
                  <a:tcPr/>
                </a:tc>
                <a:extLst>
                  <a:ext uri="{0D108BD9-81ED-4DB2-BD59-A6C34878D82A}">
                    <a16:rowId xmlns:a16="http://schemas.microsoft.com/office/drawing/2014/main" val="4060114785"/>
                  </a:ext>
                </a:extLst>
              </a:tr>
              <a:tr h="873374">
                <a:tc>
                  <a:txBody>
                    <a:bodyPr/>
                    <a:lstStyle/>
                    <a:p>
                      <a:pPr marL="0" marR="0" lvl="0" indent="0" algn="l" defTabSz="457206" rtl="0" eaLnBrk="1" fontAlgn="auto" latinLnBrk="0" hangingPunct="1">
                        <a:lnSpc>
                          <a:spcPct val="100000"/>
                        </a:lnSpc>
                        <a:spcBef>
                          <a:spcPts val="0"/>
                        </a:spcBef>
                        <a:spcAft>
                          <a:spcPts val="0"/>
                        </a:spcAft>
                        <a:buClrTx/>
                        <a:buSzTx/>
                        <a:buFontTx/>
                        <a:buNone/>
                        <a:tabLst/>
                        <a:defRPr/>
                      </a:pPr>
                      <a:r>
                        <a:rPr lang="en-US" sz="1600" kern="1200" noProof="0">
                          <a:solidFill>
                            <a:schemeClr val="dk1"/>
                          </a:solidFill>
                          <a:latin typeface="+mn-lt"/>
                          <a:ea typeface="+mn-ea"/>
                          <a:cs typeface="+mn-cs"/>
                        </a:rPr>
                        <a:t>2: ERM Maturity Model &amp; Maturity Assessment</a:t>
                      </a:r>
                      <a:endParaRPr lang="en-US" sz="1600" kern="1200" noProof="0" dirty="0">
                        <a:solidFill>
                          <a:schemeClr val="dk1"/>
                        </a:solidFill>
                        <a:latin typeface="+mn-lt"/>
                        <a:ea typeface="+mn-ea"/>
                        <a:cs typeface="+mn-cs"/>
                      </a:endParaRPr>
                    </a:p>
                  </a:txBody>
                  <a:tcPr/>
                </a:tc>
                <a:tc>
                  <a:txBody>
                    <a:bodyPr/>
                    <a:lstStyle/>
                    <a:p>
                      <a:pPr marL="0" marR="0" lvl="0" indent="0" algn="l" defTabSz="457206"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Provides a consistent and standardized gauge to periodically, thoughtfully, and objectively assess ERM program maturity, and</a:t>
                      </a:r>
                    </a:p>
                  </a:txBody>
                  <a:tcPr/>
                </a:tc>
                <a:extLst>
                  <a:ext uri="{0D108BD9-81ED-4DB2-BD59-A6C34878D82A}">
                    <a16:rowId xmlns:a16="http://schemas.microsoft.com/office/drawing/2014/main" val="2806293158"/>
                  </a:ext>
                </a:extLst>
              </a:tr>
              <a:tr h="611350">
                <a:tc>
                  <a:txBody>
                    <a:bodyPr/>
                    <a:lstStyle/>
                    <a:p>
                      <a:pPr marL="0" marR="0" lvl="0" indent="0" algn="l" defTabSz="457206" rtl="0" eaLnBrk="1" fontAlgn="auto" latinLnBrk="0" hangingPunct="1">
                        <a:lnSpc>
                          <a:spcPct val="100000"/>
                        </a:lnSpc>
                        <a:spcBef>
                          <a:spcPts val="0"/>
                        </a:spcBef>
                        <a:spcAft>
                          <a:spcPts val="0"/>
                        </a:spcAft>
                        <a:buClrTx/>
                        <a:buSzTx/>
                        <a:buFontTx/>
                        <a:buNone/>
                        <a:tabLst/>
                        <a:defRPr/>
                      </a:pPr>
                      <a:r>
                        <a:rPr lang="en-US" sz="1600" kern="1200" noProof="0" dirty="0">
                          <a:solidFill>
                            <a:schemeClr val="dk1"/>
                          </a:solidFill>
                          <a:latin typeface="+mn-lt"/>
                          <a:ea typeface="+mn-ea"/>
                          <a:cs typeface="+mn-cs"/>
                        </a:rPr>
                        <a:t>2: ERM Maturity Model &amp; Maturity Assessment</a:t>
                      </a:r>
                    </a:p>
                  </a:txBody>
                  <a:tcPr/>
                </a:tc>
                <a:tc>
                  <a:txBody>
                    <a:bodyPr/>
                    <a:lstStyle/>
                    <a:p>
                      <a:pPr marL="0" marR="0" lvl="0" indent="0" algn="l" defTabSz="457206"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Supports multi-year program implementation and maturity planning.</a:t>
                      </a:r>
                    </a:p>
                  </a:txBody>
                  <a:tcPr/>
                </a:tc>
                <a:extLst>
                  <a:ext uri="{0D108BD9-81ED-4DB2-BD59-A6C34878D82A}">
                    <a16:rowId xmlns:a16="http://schemas.microsoft.com/office/drawing/2014/main" val="3517627644"/>
                  </a:ext>
                </a:extLst>
              </a:tr>
            </a:tbl>
          </a:graphicData>
        </a:graphic>
      </p:graphicFrame>
      <p:sp>
        <p:nvSpPr>
          <p:cNvPr id="4" name="Slide Number Placeholder 3">
            <a:extLst>
              <a:ext uri="{FF2B5EF4-FFF2-40B4-BE49-F238E27FC236}">
                <a16:creationId xmlns:a16="http://schemas.microsoft.com/office/drawing/2014/main" id="{CC702E78-1FC2-4D80-B76A-8D197A6A3BE5}"/>
              </a:ext>
            </a:extLst>
          </p:cNvPr>
          <p:cNvSpPr>
            <a:spLocks noGrp="1"/>
          </p:cNvSpPr>
          <p:nvPr>
            <p:ph type="sldNum" sz="quarter" idx="12"/>
          </p:nvPr>
        </p:nvSpPr>
        <p:spPr/>
        <p:txBody>
          <a:bodyPr/>
          <a:lstStyle/>
          <a:p>
            <a:fld id="{3A98EE3D-8CD1-4C3F-BD1C-C98C9596463C}" type="slidenum">
              <a:rPr lang="en-US" smtClean="0"/>
              <a:t>11</a:t>
            </a:fld>
            <a:endParaRPr lang="en-US" dirty="0"/>
          </a:p>
        </p:txBody>
      </p:sp>
      <p:sp>
        <p:nvSpPr>
          <p:cNvPr id="6" name="TextBox 5">
            <a:extLst>
              <a:ext uri="{FF2B5EF4-FFF2-40B4-BE49-F238E27FC236}">
                <a16:creationId xmlns:a16="http://schemas.microsoft.com/office/drawing/2014/main" id="{DF832D06-0E88-4D30-BBA1-4F464B5BD110}"/>
              </a:ext>
            </a:extLst>
          </p:cNvPr>
          <p:cNvSpPr txBox="1"/>
          <p:nvPr/>
        </p:nvSpPr>
        <p:spPr>
          <a:xfrm>
            <a:off x="581189" y="2007391"/>
            <a:ext cx="11029616" cy="830997"/>
          </a:xfrm>
          <a:prstGeom prst="rect">
            <a:avLst/>
          </a:prstGeom>
          <a:noFill/>
        </p:spPr>
        <p:txBody>
          <a:bodyPr wrap="square">
            <a:spAutoFit/>
          </a:bodyPr>
          <a:lstStyle/>
          <a:p>
            <a:r>
              <a:rPr lang="en-US" sz="1600" dirty="0">
                <a:latin typeface="Arial"/>
                <a:cs typeface="Arial"/>
              </a:rPr>
              <a:t>An</a:t>
            </a:r>
            <a:r>
              <a:rPr lang="en-US" sz="1600" spc="-35" dirty="0">
                <a:latin typeface="Arial"/>
                <a:cs typeface="Arial"/>
              </a:rPr>
              <a:t> </a:t>
            </a:r>
            <a:r>
              <a:rPr lang="en-US" sz="1600" dirty="0">
                <a:latin typeface="Arial"/>
                <a:cs typeface="Arial"/>
              </a:rPr>
              <a:t>ERM</a:t>
            </a:r>
            <a:r>
              <a:rPr lang="en-US" sz="1600" spc="-30" dirty="0">
                <a:latin typeface="Arial"/>
                <a:cs typeface="Arial"/>
              </a:rPr>
              <a:t> </a:t>
            </a:r>
            <a:r>
              <a:rPr lang="en-US" sz="1600" dirty="0">
                <a:latin typeface="Arial"/>
                <a:cs typeface="Arial"/>
              </a:rPr>
              <a:t>Maturity</a:t>
            </a:r>
            <a:r>
              <a:rPr lang="en-US" sz="1600" spc="-20" dirty="0">
                <a:latin typeface="Arial"/>
                <a:cs typeface="Arial"/>
              </a:rPr>
              <a:t> </a:t>
            </a:r>
            <a:r>
              <a:rPr lang="en-US" sz="1600" dirty="0">
                <a:latin typeface="Arial"/>
                <a:cs typeface="Arial"/>
              </a:rPr>
              <a:t>Model</a:t>
            </a:r>
            <a:r>
              <a:rPr lang="en-US" sz="1600" spc="-25" dirty="0">
                <a:latin typeface="Arial"/>
                <a:cs typeface="Arial"/>
              </a:rPr>
              <a:t> </a:t>
            </a:r>
            <a:r>
              <a:rPr lang="en-US" sz="1600" dirty="0">
                <a:latin typeface="Arial"/>
                <a:cs typeface="Arial"/>
              </a:rPr>
              <a:t>is</a:t>
            </a:r>
            <a:r>
              <a:rPr lang="en-US" sz="1600" spc="-20" dirty="0">
                <a:latin typeface="Arial"/>
                <a:cs typeface="Arial"/>
              </a:rPr>
              <a:t> </a:t>
            </a:r>
            <a:r>
              <a:rPr lang="en-US" sz="1600" dirty="0">
                <a:latin typeface="Arial"/>
                <a:cs typeface="Arial"/>
              </a:rPr>
              <a:t>a</a:t>
            </a:r>
            <a:r>
              <a:rPr lang="en-US" sz="1600" spc="-25" dirty="0">
                <a:latin typeface="Arial"/>
                <a:cs typeface="Arial"/>
              </a:rPr>
              <a:t> </a:t>
            </a:r>
            <a:r>
              <a:rPr lang="en-US" sz="1600" dirty="0">
                <a:latin typeface="Arial"/>
                <a:cs typeface="Arial"/>
              </a:rPr>
              <a:t>structured</a:t>
            </a:r>
            <a:r>
              <a:rPr lang="en-US" sz="1600" spc="-20" dirty="0">
                <a:latin typeface="Arial"/>
                <a:cs typeface="Arial"/>
              </a:rPr>
              <a:t> </a:t>
            </a:r>
            <a:r>
              <a:rPr lang="en-US" sz="1600" dirty="0">
                <a:latin typeface="Arial"/>
                <a:cs typeface="Arial"/>
              </a:rPr>
              <a:t>methodology</a:t>
            </a:r>
            <a:r>
              <a:rPr lang="en-US" sz="1600" spc="-25" dirty="0">
                <a:latin typeface="Arial"/>
                <a:cs typeface="Arial"/>
              </a:rPr>
              <a:t> </a:t>
            </a:r>
            <a:r>
              <a:rPr lang="en-US" sz="1600" dirty="0">
                <a:latin typeface="Arial"/>
                <a:cs typeface="Arial"/>
              </a:rPr>
              <a:t>that</a:t>
            </a:r>
            <a:r>
              <a:rPr lang="en-US" sz="1600" spc="-20" dirty="0">
                <a:latin typeface="Arial"/>
                <a:cs typeface="Arial"/>
              </a:rPr>
              <a:t> </a:t>
            </a:r>
            <a:r>
              <a:rPr lang="en-US" sz="1600" dirty="0">
                <a:latin typeface="Arial"/>
                <a:cs typeface="Arial"/>
              </a:rPr>
              <a:t>defines</a:t>
            </a:r>
            <a:r>
              <a:rPr lang="en-US" sz="1600" spc="-25" dirty="0">
                <a:latin typeface="Arial"/>
                <a:cs typeface="Arial"/>
              </a:rPr>
              <a:t> </a:t>
            </a:r>
            <a:r>
              <a:rPr lang="en-US" sz="1600" dirty="0">
                <a:latin typeface="Arial"/>
                <a:cs typeface="Arial"/>
              </a:rPr>
              <a:t>the</a:t>
            </a:r>
            <a:r>
              <a:rPr lang="en-US" sz="1600" spc="-20" dirty="0">
                <a:latin typeface="Arial"/>
                <a:cs typeface="Arial"/>
              </a:rPr>
              <a:t> </a:t>
            </a:r>
            <a:r>
              <a:rPr lang="en-US" sz="1600" dirty="0">
                <a:latin typeface="Arial"/>
                <a:cs typeface="Arial"/>
              </a:rPr>
              <a:t>key</a:t>
            </a:r>
            <a:r>
              <a:rPr lang="en-US" sz="1600" spc="-20" dirty="0">
                <a:latin typeface="Arial"/>
                <a:cs typeface="Arial"/>
              </a:rPr>
              <a:t> </a:t>
            </a:r>
            <a:r>
              <a:rPr lang="en-US" sz="1600" spc="-10" dirty="0">
                <a:latin typeface="Arial"/>
                <a:cs typeface="Arial"/>
              </a:rPr>
              <a:t>attributes, </a:t>
            </a:r>
            <a:r>
              <a:rPr lang="en-US" sz="1600" dirty="0">
                <a:latin typeface="Arial"/>
                <a:cs typeface="Arial"/>
              </a:rPr>
              <a:t>artifacts,</a:t>
            </a:r>
            <a:r>
              <a:rPr lang="en-US" sz="1600" spc="-35" dirty="0">
                <a:latin typeface="Arial"/>
                <a:cs typeface="Arial"/>
              </a:rPr>
              <a:t> </a:t>
            </a:r>
            <a:r>
              <a:rPr lang="en-US" sz="1600" dirty="0">
                <a:latin typeface="Arial"/>
                <a:cs typeface="Arial"/>
              </a:rPr>
              <a:t>and</a:t>
            </a:r>
            <a:r>
              <a:rPr lang="en-US" sz="1600" spc="-30" dirty="0">
                <a:latin typeface="Arial"/>
                <a:cs typeface="Arial"/>
              </a:rPr>
              <a:t> </a:t>
            </a:r>
            <a:r>
              <a:rPr lang="en-US" sz="1600" dirty="0">
                <a:latin typeface="Arial"/>
                <a:cs typeface="Arial"/>
              </a:rPr>
              <a:t>capabilities</a:t>
            </a:r>
            <a:r>
              <a:rPr lang="en-US" sz="1600" spc="-30" dirty="0">
                <a:latin typeface="Arial"/>
                <a:cs typeface="Arial"/>
              </a:rPr>
              <a:t> </a:t>
            </a:r>
            <a:r>
              <a:rPr lang="en-US" sz="1600" dirty="0">
                <a:latin typeface="Arial"/>
                <a:cs typeface="Arial"/>
              </a:rPr>
              <a:t>of</a:t>
            </a:r>
            <a:r>
              <a:rPr lang="en-US" sz="1600" spc="-30" dirty="0">
                <a:latin typeface="Arial"/>
                <a:cs typeface="Arial"/>
              </a:rPr>
              <a:t> </a:t>
            </a:r>
            <a:r>
              <a:rPr lang="en-US" sz="1600" dirty="0">
                <a:latin typeface="Arial"/>
                <a:cs typeface="Arial"/>
              </a:rPr>
              <a:t>an</a:t>
            </a:r>
            <a:r>
              <a:rPr lang="en-US" sz="1600" spc="-35" dirty="0">
                <a:latin typeface="Arial"/>
                <a:cs typeface="Arial"/>
              </a:rPr>
              <a:t> </a:t>
            </a:r>
            <a:r>
              <a:rPr lang="en-US" sz="1600" dirty="0">
                <a:latin typeface="Arial"/>
                <a:cs typeface="Arial"/>
              </a:rPr>
              <a:t>ERM</a:t>
            </a:r>
            <a:r>
              <a:rPr lang="en-US" sz="1600" spc="-35" dirty="0">
                <a:latin typeface="Arial"/>
                <a:cs typeface="Arial"/>
              </a:rPr>
              <a:t> </a:t>
            </a:r>
            <a:r>
              <a:rPr lang="en-US" sz="1600" dirty="0">
                <a:latin typeface="Arial"/>
                <a:cs typeface="Arial"/>
              </a:rPr>
              <a:t>program</a:t>
            </a:r>
            <a:r>
              <a:rPr lang="en-US" sz="1600" spc="-35" dirty="0">
                <a:latin typeface="Arial"/>
                <a:cs typeface="Arial"/>
              </a:rPr>
              <a:t> </a:t>
            </a:r>
            <a:r>
              <a:rPr lang="en-US" sz="1600" dirty="0">
                <a:latin typeface="Arial"/>
                <a:cs typeface="Arial"/>
              </a:rPr>
              <a:t>and</a:t>
            </a:r>
            <a:r>
              <a:rPr lang="en-US" sz="1600" spc="-30" dirty="0">
                <a:latin typeface="Arial"/>
                <a:cs typeface="Arial"/>
              </a:rPr>
              <a:t> </a:t>
            </a:r>
            <a:r>
              <a:rPr lang="en-US" sz="1600" dirty="0">
                <a:latin typeface="Arial"/>
                <a:cs typeface="Arial"/>
              </a:rPr>
              <a:t>describes</a:t>
            </a:r>
            <a:r>
              <a:rPr lang="en-US" sz="1600" spc="-35" dirty="0">
                <a:latin typeface="Arial"/>
                <a:cs typeface="Arial"/>
              </a:rPr>
              <a:t> </a:t>
            </a:r>
            <a:r>
              <a:rPr lang="en-US" sz="1600" dirty="0">
                <a:latin typeface="Arial"/>
                <a:cs typeface="Arial"/>
              </a:rPr>
              <a:t>those</a:t>
            </a:r>
            <a:r>
              <a:rPr lang="en-US" sz="1600" spc="-30" dirty="0">
                <a:latin typeface="Arial"/>
                <a:cs typeface="Arial"/>
              </a:rPr>
              <a:t> </a:t>
            </a:r>
            <a:r>
              <a:rPr lang="en-US" sz="1600" dirty="0">
                <a:latin typeface="Arial"/>
                <a:cs typeface="Arial"/>
              </a:rPr>
              <a:t>maturity</a:t>
            </a:r>
            <a:r>
              <a:rPr lang="en-US" sz="1600" spc="-30" dirty="0">
                <a:latin typeface="Arial"/>
                <a:cs typeface="Arial"/>
              </a:rPr>
              <a:t> </a:t>
            </a:r>
            <a:r>
              <a:rPr lang="en-US" sz="1600" dirty="0">
                <a:latin typeface="Arial"/>
                <a:cs typeface="Arial"/>
              </a:rPr>
              <a:t>elements</a:t>
            </a:r>
            <a:r>
              <a:rPr lang="en-US" sz="1600" spc="-30" dirty="0">
                <a:latin typeface="Arial"/>
                <a:cs typeface="Arial"/>
              </a:rPr>
              <a:t> </a:t>
            </a:r>
            <a:r>
              <a:rPr lang="en-US" sz="1600" dirty="0">
                <a:latin typeface="Arial"/>
                <a:cs typeface="Arial"/>
              </a:rPr>
              <a:t>along</a:t>
            </a:r>
            <a:r>
              <a:rPr lang="en-US" sz="1600" spc="-30" dirty="0">
                <a:latin typeface="Arial"/>
                <a:cs typeface="Arial"/>
              </a:rPr>
              <a:t> </a:t>
            </a:r>
            <a:r>
              <a:rPr lang="en-US" sz="1600" spc="-10" dirty="0">
                <a:latin typeface="Arial"/>
                <a:cs typeface="Arial"/>
              </a:rPr>
              <a:t>progressive </a:t>
            </a:r>
            <a:r>
              <a:rPr lang="en-US" sz="1600" dirty="0">
                <a:latin typeface="Arial"/>
                <a:cs typeface="Arial"/>
              </a:rPr>
              <a:t>levels</a:t>
            </a:r>
            <a:r>
              <a:rPr lang="en-US" sz="1600" spc="-45" dirty="0">
                <a:latin typeface="Arial"/>
                <a:cs typeface="Arial"/>
              </a:rPr>
              <a:t> </a:t>
            </a:r>
            <a:r>
              <a:rPr lang="en-US" sz="1600" dirty="0">
                <a:latin typeface="Arial"/>
                <a:cs typeface="Arial"/>
              </a:rPr>
              <a:t>of</a:t>
            </a:r>
            <a:r>
              <a:rPr lang="en-US" sz="1600" spc="-35" dirty="0">
                <a:latin typeface="Arial"/>
                <a:cs typeface="Arial"/>
              </a:rPr>
              <a:t> </a:t>
            </a:r>
            <a:r>
              <a:rPr lang="en-US" sz="1600" dirty="0">
                <a:latin typeface="Arial"/>
                <a:cs typeface="Arial"/>
              </a:rPr>
              <a:t>maturity</a:t>
            </a:r>
            <a:r>
              <a:rPr lang="en-US" sz="1600" spc="-35" dirty="0">
                <a:latin typeface="Arial"/>
                <a:cs typeface="Arial"/>
              </a:rPr>
              <a:t> </a:t>
            </a:r>
            <a:r>
              <a:rPr lang="en-US" sz="1600" dirty="0">
                <a:latin typeface="Arial"/>
                <a:cs typeface="Arial"/>
              </a:rPr>
              <a:t>(typically</a:t>
            </a:r>
            <a:r>
              <a:rPr lang="en-US" sz="1600" spc="-35" dirty="0">
                <a:latin typeface="Arial"/>
                <a:cs typeface="Arial"/>
              </a:rPr>
              <a:t> </a:t>
            </a:r>
            <a:r>
              <a:rPr lang="en-US" sz="1600" dirty="0">
                <a:latin typeface="Arial"/>
                <a:cs typeface="Arial"/>
              </a:rPr>
              <a:t>five</a:t>
            </a:r>
            <a:r>
              <a:rPr lang="en-US" sz="1600" spc="-35" dirty="0">
                <a:latin typeface="Arial"/>
                <a:cs typeface="Arial"/>
              </a:rPr>
              <a:t> </a:t>
            </a:r>
            <a:r>
              <a:rPr lang="en-US" sz="1600" dirty="0">
                <a:latin typeface="Arial"/>
                <a:cs typeface="Arial"/>
              </a:rPr>
              <a:t>(5)</a:t>
            </a:r>
            <a:r>
              <a:rPr lang="en-US" sz="1600" spc="-35" dirty="0">
                <a:latin typeface="Arial"/>
                <a:cs typeface="Arial"/>
              </a:rPr>
              <a:t> </a:t>
            </a:r>
            <a:r>
              <a:rPr lang="en-US" sz="1600" dirty="0">
                <a:latin typeface="Arial"/>
                <a:cs typeface="Arial"/>
              </a:rPr>
              <a:t>levels).</a:t>
            </a:r>
            <a:r>
              <a:rPr lang="en-US" sz="1600" spc="-30" dirty="0">
                <a:latin typeface="Arial"/>
                <a:cs typeface="Arial"/>
              </a:rPr>
              <a:t> </a:t>
            </a:r>
            <a:r>
              <a:rPr lang="en-US" sz="1600" dirty="0">
                <a:latin typeface="Arial"/>
                <a:cs typeface="Arial"/>
              </a:rPr>
              <a:t>Research</a:t>
            </a:r>
            <a:r>
              <a:rPr lang="en-US" sz="1600" spc="-35" dirty="0">
                <a:latin typeface="Arial"/>
                <a:cs typeface="Arial"/>
              </a:rPr>
              <a:t> </a:t>
            </a:r>
            <a:r>
              <a:rPr lang="en-US" sz="1600" dirty="0">
                <a:latin typeface="Arial"/>
                <a:cs typeface="Arial"/>
              </a:rPr>
              <a:t>shows</a:t>
            </a:r>
            <a:r>
              <a:rPr lang="en-US" sz="1600" spc="-35" dirty="0">
                <a:latin typeface="Arial"/>
                <a:cs typeface="Arial"/>
              </a:rPr>
              <a:t> </a:t>
            </a:r>
            <a:r>
              <a:rPr lang="en-US" sz="1600" dirty="0">
                <a:latin typeface="Arial"/>
                <a:cs typeface="Arial"/>
              </a:rPr>
              <a:t>a</a:t>
            </a:r>
            <a:r>
              <a:rPr lang="en-US" sz="1600" spc="-35" dirty="0">
                <a:latin typeface="Arial"/>
                <a:cs typeface="Arial"/>
              </a:rPr>
              <a:t> </a:t>
            </a:r>
            <a:r>
              <a:rPr lang="en-US" sz="1600" dirty="0">
                <a:latin typeface="Arial"/>
                <a:cs typeface="Arial"/>
              </a:rPr>
              <a:t>statistically</a:t>
            </a:r>
            <a:r>
              <a:rPr lang="en-US" sz="1600" spc="-35" dirty="0">
                <a:latin typeface="Arial"/>
                <a:cs typeface="Arial"/>
              </a:rPr>
              <a:t> </a:t>
            </a:r>
            <a:r>
              <a:rPr lang="en-US" sz="1600" dirty="0">
                <a:latin typeface="Arial"/>
                <a:cs typeface="Arial"/>
              </a:rPr>
              <a:t>significant</a:t>
            </a:r>
            <a:r>
              <a:rPr lang="en-US" sz="1600" spc="-35" dirty="0">
                <a:latin typeface="Arial"/>
                <a:cs typeface="Arial"/>
              </a:rPr>
              <a:t> </a:t>
            </a:r>
            <a:r>
              <a:rPr lang="en-US" sz="1600" dirty="0">
                <a:latin typeface="Arial"/>
                <a:cs typeface="Arial"/>
              </a:rPr>
              <a:t>positive</a:t>
            </a:r>
            <a:r>
              <a:rPr lang="en-US" sz="1600" spc="-30" dirty="0">
                <a:latin typeface="Arial"/>
                <a:cs typeface="Arial"/>
              </a:rPr>
              <a:t> </a:t>
            </a:r>
            <a:r>
              <a:rPr lang="en-US" sz="1600" spc="-10" dirty="0">
                <a:latin typeface="Arial"/>
                <a:cs typeface="Arial"/>
              </a:rPr>
              <a:t>relationship </a:t>
            </a:r>
            <a:r>
              <a:rPr lang="en-US" sz="1600" dirty="0">
                <a:latin typeface="Arial"/>
                <a:cs typeface="Arial"/>
              </a:rPr>
              <a:t>between</a:t>
            </a:r>
            <a:r>
              <a:rPr lang="en-US" sz="1600" spc="-30" dirty="0">
                <a:latin typeface="Arial"/>
                <a:cs typeface="Arial"/>
              </a:rPr>
              <a:t> </a:t>
            </a:r>
            <a:r>
              <a:rPr lang="en-US" sz="1600" dirty="0">
                <a:latin typeface="Arial"/>
                <a:cs typeface="Arial"/>
              </a:rPr>
              <a:t>ERM</a:t>
            </a:r>
            <a:r>
              <a:rPr lang="en-US" sz="1600" spc="-30" dirty="0">
                <a:latin typeface="Arial"/>
                <a:cs typeface="Arial"/>
              </a:rPr>
              <a:t> </a:t>
            </a:r>
            <a:r>
              <a:rPr lang="en-US" sz="1600" dirty="0">
                <a:latin typeface="Arial"/>
                <a:cs typeface="Arial"/>
              </a:rPr>
              <a:t>maturity</a:t>
            </a:r>
            <a:r>
              <a:rPr lang="en-US" sz="1600" spc="-30" dirty="0">
                <a:latin typeface="Arial"/>
                <a:cs typeface="Arial"/>
              </a:rPr>
              <a:t> </a:t>
            </a:r>
            <a:r>
              <a:rPr lang="en-US" sz="1600" dirty="0">
                <a:latin typeface="Arial"/>
                <a:cs typeface="Arial"/>
              </a:rPr>
              <a:t>and</a:t>
            </a:r>
            <a:r>
              <a:rPr lang="en-US" sz="1600" spc="-25" dirty="0">
                <a:latin typeface="Arial"/>
                <a:cs typeface="Arial"/>
              </a:rPr>
              <a:t> </a:t>
            </a:r>
            <a:r>
              <a:rPr lang="en-US" sz="1600" spc="-10" dirty="0">
                <a:latin typeface="Arial"/>
                <a:cs typeface="Arial"/>
              </a:rPr>
              <a:t>organizational</a:t>
            </a:r>
            <a:r>
              <a:rPr lang="en-US" sz="1600" spc="-25" dirty="0">
                <a:latin typeface="Arial"/>
                <a:cs typeface="Arial"/>
              </a:rPr>
              <a:t> </a:t>
            </a:r>
            <a:r>
              <a:rPr lang="en-US" sz="1600" dirty="0">
                <a:latin typeface="Arial"/>
                <a:cs typeface="Arial"/>
              </a:rPr>
              <a:t>value.</a:t>
            </a:r>
            <a:endParaRPr lang="en-US" sz="1600" dirty="0"/>
          </a:p>
        </p:txBody>
      </p:sp>
    </p:spTree>
    <p:extLst>
      <p:ext uri="{BB962C8B-B14F-4D97-AF65-F5344CB8AC3E}">
        <p14:creationId xmlns:p14="http://schemas.microsoft.com/office/powerpoint/2010/main" val="13442794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000AC-1A95-4642-AF76-CF56B3C3345A}"/>
              </a:ext>
            </a:extLst>
          </p:cNvPr>
          <p:cNvSpPr>
            <a:spLocks noGrp="1"/>
          </p:cNvSpPr>
          <p:nvPr>
            <p:ph type="title"/>
          </p:nvPr>
        </p:nvSpPr>
        <p:spPr>
          <a:xfrm>
            <a:off x="581194" y="702156"/>
            <a:ext cx="11029616" cy="952473"/>
          </a:xfrm>
        </p:spPr>
        <p:txBody>
          <a:bodyPr/>
          <a:lstStyle/>
          <a:p>
            <a:r>
              <a:rPr lang="en-US" dirty="0"/>
              <a:t>Practice area 3: enterprise risk governance</a:t>
            </a:r>
          </a:p>
        </p:txBody>
      </p:sp>
      <p:graphicFrame>
        <p:nvGraphicFramePr>
          <p:cNvPr id="5" name="Table 5">
            <a:extLst>
              <a:ext uri="{FF2B5EF4-FFF2-40B4-BE49-F238E27FC236}">
                <a16:creationId xmlns:a16="http://schemas.microsoft.com/office/drawing/2014/main" id="{B95E4157-016F-41BA-8DBB-88D2D8755C64}"/>
              </a:ext>
            </a:extLst>
          </p:cNvPr>
          <p:cNvGraphicFramePr>
            <a:graphicFrameLocks noGrp="1"/>
          </p:cNvGraphicFramePr>
          <p:nvPr>
            <p:ph idx="1"/>
            <p:extLst>
              <p:ext uri="{D42A27DB-BD31-4B8C-83A1-F6EECF244321}">
                <p14:modId xmlns:p14="http://schemas.microsoft.com/office/powerpoint/2010/main" val="1977506951"/>
              </p:ext>
            </p:extLst>
          </p:nvPr>
        </p:nvGraphicFramePr>
        <p:xfrm>
          <a:off x="581189" y="3710288"/>
          <a:ext cx="11029616" cy="2595880"/>
        </p:xfrm>
        <a:graphic>
          <a:graphicData uri="http://schemas.openxmlformats.org/drawingml/2006/table">
            <a:tbl>
              <a:tblPr firstRow="1" bandRow="1">
                <a:tableStyleId>{5C22544A-7EE6-4342-B048-85BDC9FD1C3A}</a:tableStyleId>
              </a:tblPr>
              <a:tblGrid>
                <a:gridCol w="3337833">
                  <a:extLst>
                    <a:ext uri="{9D8B030D-6E8A-4147-A177-3AD203B41FA5}">
                      <a16:colId xmlns:a16="http://schemas.microsoft.com/office/drawing/2014/main" val="1674494047"/>
                    </a:ext>
                  </a:extLst>
                </a:gridCol>
                <a:gridCol w="7691783">
                  <a:extLst>
                    <a:ext uri="{9D8B030D-6E8A-4147-A177-3AD203B41FA5}">
                      <a16:colId xmlns:a16="http://schemas.microsoft.com/office/drawing/2014/main" val="1315983483"/>
                    </a:ext>
                  </a:extLst>
                </a:gridCol>
              </a:tblGrid>
              <a:tr h="370840">
                <a:tc>
                  <a:txBody>
                    <a:bodyPr/>
                    <a:lstStyle/>
                    <a:p>
                      <a:pPr marL="0" indent="0">
                        <a:buFont typeface="Arial" panose="020B0604020202020204" pitchFamily="34" charset="0"/>
                        <a:buNone/>
                      </a:pPr>
                      <a:r>
                        <a:rPr lang="en-US" dirty="0"/>
                        <a:t>Practice Area</a:t>
                      </a:r>
                    </a:p>
                  </a:txBody>
                  <a:tcPr/>
                </a:tc>
                <a:tc>
                  <a:txBody>
                    <a:bodyPr/>
                    <a:lstStyle/>
                    <a:p>
                      <a:pPr marL="0" indent="0">
                        <a:buFont typeface="Arial" panose="020B0604020202020204" pitchFamily="34" charset="0"/>
                        <a:buNone/>
                      </a:pPr>
                      <a:r>
                        <a:rPr lang="en-US" dirty="0"/>
                        <a:t>Key Principle or Attribute</a:t>
                      </a:r>
                    </a:p>
                  </a:txBody>
                  <a:tcPr/>
                </a:tc>
                <a:extLst>
                  <a:ext uri="{0D108BD9-81ED-4DB2-BD59-A6C34878D82A}">
                    <a16:rowId xmlns:a16="http://schemas.microsoft.com/office/drawing/2014/main" val="952482058"/>
                  </a:ext>
                </a:extLst>
              </a:tr>
              <a:tr h="370840">
                <a:tc>
                  <a:txBody>
                    <a:bodyPr/>
                    <a:lstStyle/>
                    <a:p>
                      <a:pPr marL="0" indent="0">
                        <a:buFont typeface="Arial" panose="020B0604020202020204" pitchFamily="34" charset="0"/>
                        <a:buNone/>
                      </a:pPr>
                      <a:r>
                        <a:rPr lang="en-US" dirty="0"/>
                        <a:t>3: Risk Appetite Statement</a:t>
                      </a:r>
                    </a:p>
                  </a:txBody>
                  <a:tcPr/>
                </a:tc>
                <a:tc>
                  <a:txBody>
                    <a:bodyPr/>
                    <a:lstStyle/>
                    <a:p>
                      <a:pPr marL="0" marR="0" lvl="1" indent="-114305" defTabSz="914400" eaLnBrk="1" fontAlgn="auto" latinLnBrk="0" hangingPunct="1">
                        <a:lnSpc>
                          <a:spcPct val="100000"/>
                        </a:lnSpc>
                        <a:spcBef>
                          <a:spcPts val="75"/>
                        </a:spcBef>
                        <a:spcAft>
                          <a:spcPts val="0"/>
                        </a:spcAft>
                        <a:buClrTx/>
                        <a:buSzTx/>
                        <a:buFont typeface="Arial" panose="020B0604020202020204" pitchFamily="34" charset="0"/>
                        <a:buNone/>
                        <a:tabLst>
                          <a:tab pos="570865" algn="l"/>
                          <a:tab pos="571500" algn="l"/>
                        </a:tabLst>
                        <a:defRPr/>
                      </a:pPr>
                      <a:r>
                        <a:rPr lang="en-US" sz="1801" kern="1200" noProof="0" dirty="0">
                          <a:solidFill>
                            <a:schemeClr val="dk1"/>
                          </a:solidFill>
                          <a:latin typeface="+mn-lt"/>
                          <a:ea typeface="+mn-ea"/>
                          <a:cs typeface="+mn-cs"/>
                        </a:rPr>
                        <a:t>Considers the agency context,</a:t>
                      </a:r>
                    </a:p>
                  </a:txBody>
                  <a:tcPr/>
                </a:tc>
                <a:extLst>
                  <a:ext uri="{0D108BD9-81ED-4DB2-BD59-A6C34878D82A}">
                    <a16:rowId xmlns:a16="http://schemas.microsoft.com/office/drawing/2014/main" val="2457381574"/>
                  </a:ext>
                </a:extLst>
              </a:tr>
              <a:tr h="370840">
                <a:tc>
                  <a:txBody>
                    <a:bodyPr/>
                    <a:lstStyle/>
                    <a:p>
                      <a:pPr marL="0" marR="0" lvl="0" indent="0" algn="l" defTabSz="457206"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1" b="0" i="0" u="none" strike="noStrike" kern="1200" cap="none" spc="0" normalizeH="0" baseline="0" noProof="0">
                          <a:ln>
                            <a:noFill/>
                          </a:ln>
                          <a:solidFill>
                            <a:prstClr val="black"/>
                          </a:solidFill>
                          <a:effectLst/>
                          <a:uLnTx/>
                          <a:uFillTx/>
                          <a:latin typeface="Franklin Gothic Book" panose="020B0502020104020203"/>
                          <a:ea typeface="+mn-ea"/>
                          <a:cs typeface="+mn-cs"/>
                        </a:rPr>
                        <a:t>3: Risk Appetite Statement</a:t>
                      </a:r>
                      <a:endParaRPr kumimoji="0" lang="en-US" sz="1801" b="0" i="0" u="none" strike="noStrike" kern="1200" cap="none" spc="0" normalizeH="0" baseline="0" noProof="0" dirty="0">
                        <a:ln>
                          <a:noFill/>
                        </a:ln>
                        <a:solidFill>
                          <a:prstClr val="black"/>
                        </a:solidFill>
                        <a:effectLst/>
                        <a:uLnTx/>
                        <a:uFillTx/>
                        <a:latin typeface="Franklin Gothic Book" panose="020B0502020104020203"/>
                        <a:ea typeface="+mn-ea"/>
                        <a:cs typeface="+mn-cs"/>
                      </a:endParaRPr>
                    </a:p>
                  </a:txBody>
                  <a:tcPr/>
                </a:tc>
                <a:tc>
                  <a:txBody>
                    <a:bodyPr/>
                    <a:lstStyle/>
                    <a:p>
                      <a:pPr marL="0" marR="0" lvl="1" indent="-114305" defTabSz="914400" eaLnBrk="1" fontAlgn="auto" latinLnBrk="0" hangingPunct="1">
                        <a:lnSpc>
                          <a:spcPct val="100000"/>
                        </a:lnSpc>
                        <a:spcBef>
                          <a:spcPts val="45"/>
                        </a:spcBef>
                        <a:spcAft>
                          <a:spcPts val="0"/>
                        </a:spcAft>
                        <a:buClrTx/>
                        <a:buSzTx/>
                        <a:buFont typeface="Arial" panose="020B0604020202020204" pitchFamily="34" charset="0"/>
                        <a:buNone/>
                        <a:tabLst>
                          <a:tab pos="570865" algn="l"/>
                          <a:tab pos="571500" algn="l"/>
                        </a:tabLst>
                        <a:defRPr/>
                      </a:pPr>
                      <a:r>
                        <a:rPr lang="en-US" sz="1801" kern="1200" noProof="0" dirty="0">
                          <a:solidFill>
                            <a:schemeClr val="dk1"/>
                          </a:solidFill>
                          <a:latin typeface="+mn-lt"/>
                          <a:ea typeface="+mn-ea"/>
                          <a:cs typeface="+mn-cs"/>
                        </a:rPr>
                        <a:t>Considers the agency strategic goals,</a:t>
                      </a:r>
                    </a:p>
                  </a:txBody>
                  <a:tcPr/>
                </a:tc>
                <a:extLst>
                  <a:ext uri="{0D108BD9-81ED-4DB2-BD59-A6C34878D82A}">
                    <a16:rowId xmlns:a16="http://schemas.microsoft.com/office/drawing/2014/main" val="4060114785"/>
                  </a:ext>
                </a:extLst>
              </a:tr>
              <a:tr h="370840">
                <a:tc>
                  <a:txBody>
                    <a:bodyPr/>
                    <a:lstStyle/>
                    <a:p>
                      <a:pPr marL="0" marR="0" lvl="0" indent="0" algn="l" defTabSz="457206"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1" b="0" i="0" u="none" strike="noStrike" kern="1200" cap="none" spc="0" normalizeH="0" baseline="0" noProof="0">
                          <a:ln>
                            <a:noFill/>
                          </a:ln>
                          <a:solidFill>
                            <a:prstClr val="black"/>
                          </a:solidFill>
                          <a:effectLst/>
                          <a:uLnTx/>
                          <a:uFillTx/>
                          <a:latin typeface="Franklin Gothic Book" panose="020B0502020104020203"/>
                          <a:ea typeface="+mn-ea"/>
                          <a:cs typeface="+mn-cs"/>
                        </a:rPr>
                        <a:t>3: Risk Appetite Statement</a:t>
                      </a:r>
                      <a:endParaRPr kumimoji="0" lang="en-US" sz="1801" b="0" i="0" u="none" strike="noStrike" kern="1200" cap="none" spc="0" normalizeH="0" baseline="0" noProof="0" dirty="0">
                        <a:ln>
                          <a:noFill/>
                        </a:ln>
                        <a:solidFill>
                          <a:prstClr val="black"/>
                        </a:solidFill>
                        <a:effectLst/>
                        <a:uLnTx/>
                        <a:uFillTx/>
                        <a:latin typeface="Franklin Gothic Book" panose="020B0502020104020203"/>
                        <a:ea typeface="+mn-ea"/>
                        <a:cs typeface="+mn-cs"/>
                      </a:endParaRPr>
                    </a:p>
                  </a:txBody>
                  <a:tcPr/>
                </a:tc>
                <a:tc>
                  <a:txBody>
                    <a:bodyPr/>
                    <a:lstStyle/>
                    <a:p>
                      <a:pPr marL="0" marR="0" lvl="1" indent="-114305" defTabSz="914400" eaLnBrk="1" fontAlgn="auto" latinLnBrk="0" hangingPunct="1">
                        <a:lnSpc>
                          <a:spcPct val="100000"/>
                        </a:lnSpc>
                        <a:spcBef>
                          <a:spcPts val="75"/>
                        </a:spcBef>
                        <a:spcAft>
                          <a:spcPts val="0"/>
                        </a:spcAft>
                        <a:buClrTx/>
                        <a:buSzTx/>
                        <a:buFont typeface="Calibri"/>
                        <a:buNone/>
                        <a:tabLst>
                          <a:tab pos="570865" algn="l"/>
                          <a:tab pos="571500" algn="l"/>
                        </a:tabLst>
                        <a:defRPr/>
                      </a:pPr>
                      <a:r>
                        <a:rPr lang="en-US" sz="1801" kern="1200" noProof="0" dirty="0">
                          <a:solidFill>
                            <a:schemeClr val="dk1"/>
                          </a:solidFill>
                          <a:latin typeface="+mn-lt"/>
                          <a:ea typeface="+mn-ea"/>
                          <a:cs typeface="+mn-cs"/>
                        </a:rPr>
                        <a:t>Involves key internal stakeholders,</a:t>
                      </a:r>
                    </a:p>
                  </a:txBody>
                  <a:tcPr/>
                </a:tc>
                <a:extLst>
                  <a:ext uri="{0D108BD9-81ED-4DB2-BD59-A6C34878D82A}">
                    <a16:rowId xmlns:a16="http://schemas.microsoft.com/office/drawing/2014/main" val="2806293158"/>
                  </a:ext>
                </a:extLst>
              </a:tr>
              <a:tr h="370840">
                <a:tc>
                  <a:txBody>
                    <a:bodyPr/>
                    <a:lstStyle/>
                    <a:p>
                      <a:pPr marL="0" marR="0" lvl="0" indent="0" algn="l" defTabSz="457206"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1" b="0" i="0" u="none" strike="noStrike" kern="1200" cap="none" spc="0" normalizeH="0" baseline="0" noProof="0">
                          <a:ln>
                            <a:noFill/>
                          </a:ln>
                          <a:solidFill>
                            <a:prstClr val="black"/>
                          </a:solidFill>
                          <a:effectLst/>
                          <a:uLnTx/>
                          <a:uFillTx/>
                          <a:latin typeface="Franklin Gothic Book" panose="020B0502020104020203"/>
                          <a:ea typeface="+mn-ea"/>
                          <a:cs typeface="+mn-cs"/>
                        </a:rPr>
                        <a:t>3: Risk Appetite Statement</a:t>
                      </a:r>
                      <a:endParaRPr kumimoji="0" lang="en-US" sz="1801" b="0" i="0" u="none" strike="noStrike" kern="1200" cap="none" spc="0" normalizeH="0" baseline="0" noProof="0" dirty="0">
                        <a:ln>
                          <a:noFill/>
                        </a:ln>
                        <a:solidFill>
                          <a:prstClr val="black"/>
                        </a:solidFill>
                        <a:effectLst/>
                        <a:uLnTx/>
                        <a:uFillTx/>
                        <a:latin typeface="Franklin Gothic Book" panose="020B0502020104020203"/>
                        <a:ea typeface="+mn-ea"/>
                        <a:cs typeface="+mn-cs"/>
                      </a:endParaRPr>
                    </a:p>
                  </a:txBody>
                  <a:tcPr/>
                </a:tc>
                <a:tc>
                  <a:txBody>
                    <a:bodyPr/>
                    <a:lstStyle/>
                    <a:p>
                      <a:pPr marL="0" marR="0" lvl="1" indent="-114305" defTabSz="914400" eaLnBrk="1" fontAlgn="auto" latinLnBrk="0" hangingPunct="1">
                        <a:lnSpc>
                          <a:spcPct val="100000"/>
                        </a:lnSpc>
                        <a:spcBef>
                          <a:spcPts val="45"/>
                        </a:spcBef>
                        <a:spcAft>
                          <a:spcPts val="0"/>
                        </a:spcAft>
                        <a:buClrTx/>
                        <a:buSzTx/>
                        <a:buFont typeface="Calibri"/>
                        <a:buNone/>
                        <a:tabLst>
                          <a:tab pos="570865" algn="l"/>
                          <a:tab pos="571500" algn="l"/>
                        </a:tabLst>
                        <a:defRPr/>
                      </a:pPr>
                      <a:r>
                        <a:rPr lang="en-US" sz="1801" kern="1200" noProof="0" dirty="0">
                          <a:solidFill>
                            <a:schemeClr val="dk1"/>
                          </a:solidFill>
                          <a:latin typeface="+mn-lt"/>
                          <a:ea typeface="+mn-ea"/>
                          <a:cs typeface="+mn-cs"/>
                        </a:rPr>
                        <a:t>Written document approved by the agency leader,</a:t>
                      </a:r>
                    </a:p>
                  </a:txBody>
                  <a:tcPr/>
                </a:tc>
                <a:extLst>
                  <a:ext uri="{0D108BD9-81ED-4DB2-BD59-A6C34878D82A}">
                    <a16:rowId xmlns:a16="http://schemas.microsoft.com/office/drawing/2014/main" val="3517627644"/>
                  </a:ext>
                </a:extLst>
              </a:tr>
              <a:tr h="370840">
                <a:tc>
                  <a:txBody>
                    <a:bodyPr/>
                    <a:lstStyle/>
                    <a:p>
                      <a:pPr marL="0" marR="0" lvl="0" indent="0" algn="l" defTabSz="457206"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1" b="0" i="0" u="none" strike="noStrike" kern="1200" cap="none" spc="0" normalizeH="0" baseline="0" noProof="0">
                          <a:ln>
                            <a:noFill/>
                          </a:ln>
                          <a:solidFill>
                            <a:prstClr val="black"/>
                          </a:solidFill>
                          <a:effectLst/>
                          <a:uLnTx/>
                          <a:uFillTx/>
                          <a:latin typeface="Franklin Gothic Book" panose="020B0502020104020203"/>
                          <a:ea typeface="+mn-ea"/>
                          <a:cs typeface="+mn-cs"/>
                        </a:rPr>
                        <a:t>3: Risk Appetite Statement</a:t>
                      </a:r>
                      <a:endParaRPr kumimoji="0" lang="en-US" sz="1801" b="0" i="0" u="none" strike="noStrike" kern="1200" cap="none" spc="0" normalizeH="0" baseline="0" noProof="0" dirty="0">
                        <a:ln>
                          <a:noFill/>
                        </a:ln>
                        <a:solidFill>
                          <a:prstClr val="black"/>
                        </a:solidFill>
                        <a:effectLst/>
                        <a:uLnTx/>
                        <a:uFillTx/>
                        <a:latin typeface="Franklin Gothic Book" panose="020B0502020104020203"/>
                        <a:ea typeface="+mn-ea"/>
                        <a:cs typeface="+mn-cs"/>
                      </a:endParaRPr>
                    </a:p>
                  </a:txBody>
                  <a:tcPr/>
                </a:tc>
                <a:tc>
                  <a:txBody>
                    <a:bodyPr/>
                    <a:lstStyle/>
                    <a:p>
                      <a:pPr marL="0" marR="0" lvl="1" indent="-114305" defTabSz="914400" eaLnBrk="1" fontAlgn="auto" latinLnBrk="0" hangingPunct="1">
                        <a:lnSpc>
                          <a:spcPct val="100000"/>
                        </a:lnSpc>
                        <a:spcBef>
                          <a:spcPts val="50"/>
                        </a:spcBef>
                        <a:spcAft>
                          <a:spcPts val="0"/>
                        </a:spcAft>
                        <a:buClrTx/>
                        <a:buSzTx/>
                        <a:buFont typeface="Calibri"/>
                        <a:buNone/>
                        <a:tabLst>
                          <a:tab pos="570865" algn="l"/>
                          <a:tab pos="571500" algn="l"/>
                        </a:tabLst>
                        <a:defRPr/>
                      </a:pPr>
                      <a:r>
                        <a:rPr lang="en-US" sz="1801" kern="1200" noProof="0" dirty="0">
                          <a:solidFill>
                            <a:schemeClr val="dk1"/>
                          </a:solidFill>
                          <a:latin typeface="+mn-lt"/>
                          <a:ea typeface="+mn-ea"/>
                          <a:cs typeface="+mn-cs"/>
                        </a:rPr>
                        <a:t>Reviewed regularly and updated, when necessary, and</a:t>
                      </a:r>
                    </a:p>
                  </a:txBody>
                  <a:tcPr/>
                </a:tc>
                <a:extLst>
                  <a:ext uri="{0D108BD9-81ED-4DB2-BD59-A6C34878D82A}">
                    <a16:rowId xmlns:a16="http://schemas.microsoft.com/office/drawing/2014/main" val="2018930857"/>
                  </a:ext>
                </a:extLst>
              </a:tr>
              <a:tr h="370840">
                <a:tc>
                  <a:txBody>
                    <a:bodyPr/>
                    <a:lstStyle/>
                    <a:p>
                      <a:pPr marL="0" marR="0" lvl="0" indent="0" algn="l" defTabSz="457206"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801" b="0" i="0" u="none" strike="noStrike" kern="1200" cap="none" spc="0" normalizeH="0" baseline="0" noProof="0">
                          <a:ln>
                            <a:noFill/>
                          </a:ln>
                          <a:solidFill>
                            <a:prstClr val="black"/>
                          </a:solidFill>
                          <a:effectLst/>
                          <a:uLnTx/>
                          <a:uFillTx/>
                          <a:latin typeface="Franklin Gothic Book" panose="020B0502020104020203"/>
                          <a:ea typeface="+mn-ea"/>
                          <a:cs typeface="+mn-cs"/>
                        </a:rPr>
                        <a:t>3: Risk Appetite Statement</a:t>
                      </a:r>
                      <a:endParaRPr kumimoji="0" lang="en-US" sz="1801" b="0" i="0" u="none" strike="noStrike" kern="1200" cap="none" spc="0" normalizeH="0" baseline="0" noProof="0" dirty="0">
                        <a:ln>
                          <a:noFill/>
                        </a:ln>
                        <a:solidFill>
                          <a:prstClr val="black"/>
                        </a:solidFill>
                        <a:effectLst/>
                        <a:uLnTx/>
                        <a:uFillTx/>
                        <a:latin typeface="Franklin Gothic Book" panose="020B0502020104020203"/>
                        <a:ea typeface="+mn-ea"/>
                        <a:cs typeface="+mn-cs"/>
                      </a:endParaRPr>
                    </a:p>
                  </a:txBody>
                  <a:tcPr/>
                </a:tc>
                <a:tc>
                  <a:txBody>
                    <a:bodyPr/>
                    <a:lstStyle/>
                    <a:p>
                      <a:pPr marL="0" marR="0" lvl="1" indent="-114305" defTabSz="914400" eaLnBrk="1" fontAlgn="auto" latinLnBrk="0" hangingPunct="1">
                        <a:lnSpc>
                          <a:spcPct val="100000"/>
                        </a:lnSpc>
                        <a:spcBef>
                          <a:spcPts val="70"/>
                        </a:spcBef>
                        <a:spcAft>
                          <a:spcPts val="0"/>
                        </a:spcAft>
                        <a:buClrTx/>
                        <a:buSzTx/>
                        <a:buFont typeface="Calibri"/>
                        <a:buNone/>
                        <a:tabLst>
                          <a:tab pos="570865" algn="l"/>
                          <a:tab pos="571500" algn="l"/>
                        </a:tabLst>
                        <a:defRPr/>
                      </a:pPr>
                      <a:r>
                        <a:rPr lang="en-US" sz="1801" kern="1200" noProof="0" dirty="0">
                          <a:solidFill>
                            <a:schemeClr val="dk1"/>
                          </a:solidFill>
                          <a:latin typeface="+mn-lt"/>
                          <a:ea typeface="+mn-ea"/>
                          <a:cs typeface="+mn-cs"/>
                        </a:rPr>
                        <a:t>Provides guidance / expectations for use.</a:t>
                      </a:r>
                    </a:p>
                  </a:txBody>
                  <a:tcPr/>
                </a:tc>
                <a:extLst>
                  <a:ext uri="{0D108BD9-81ED-4DB2-BD59-A6C34878D82A}">
                    <a16:rowId xmlns:a16="http://schemas.microsoft.com/office/drawing/2014/main" val="2759228627"/>
                  </a:ext>
                </a:extLst>
              </a:tr>
            </a:tbl>
          </a:graphicData>
        </a:graphic>
      </p:graphicFrame>
      <p:sp>
        <p:nvSpPr>
          <p:cNvPr id="4" name="Slide Number Placeholder 3">
            <a:extLst>
              <a:ext uri="{FF2B5EF4-FFF2-40B4-BE49-F238E27FC236}">
                <a16:creationId xmlns:a16="http://schemas.microsoft.com/office/drawing/2014/main" id="{CC702E78-1FC2-4D80-B76A-8D197A6A3BE5}"/>
              </a:ext>
            </a:extLst>
          </p:cNvPr>
          <p:cNvSpPr>
            <a:spLocks noGrp="1"/>
          </p:cNvSpPr>
          <p:nvPr>
            <p:ph type="sldNum" sz="quarter" idx="12"/>
          </p:nvPr>
        </p:nvSpPr>
        <p:spPr/>
        <p:txBody>
          <a:bodyPr/>
          <a:lstStyle/>
          <a:p>
            <a:fld id="{3A98EE3D-8CD1-4C3F-BD1C-C98C9596463C}" type="slidenum">
              <a:rPr lang="en-US" smtClean="0"/>
              <a:t>12</a:t>
            </a:fld>
            <a:endParaRPr lang="en-US" dirty="0"/>
          </a:p>
        </p:txBody>
      </p:sp>
      <p:sp>
        <p:nvSpPr>
          <p:cNvPr id="6" name="TextBox 5">
            <a:extLst>
              <a:ext uri="{FF2B5EF4-FFF2-40B4-BE49-F238E27FC236}">
                <a16:creationId xmlns:a16="http://schemas.microsoft.com/office/drawing/2014/main" id="{A2A40421-F654-4C78-AEBF-D067467172F1}"/>
              </a:ext>
            </a:extLst>
          </p:cNvPr>
          <p:cNvSpPr txBox="1"/>
          <p:nvPr/>
        </p:nvSpPr>
        <p:spPr>
          <a:xfrm>
            <a:off x="581189" y="1741714"/>
            <a:ext cx="10798006" cy="1850828"/>
          </a:xfrm>
          <a:prstGeom prst="rect">
            <a:avLst/>
          </a:prstGeom>
          <a:noFill/>
        </p:spPr>
        <p:txBody>
          <a:bodyPr wrap="square" rtlCol="0">
            <a:spAutoFit/>
          </a:bodyPr>
          <a:lstStyle/>
          <a:p>
            <a:pPr marL="12700" marR="11430" lvl="1">
              <a:lnSpc>
                <a:spcPct val="103299"/>
              </a:lnSpc>
              <a:tabLst>
                <a:tab pos="224790" algn="l"/>
              </a:tabLst>
            </a:pPr>
            <a:r>
              <a:rPr lang="en-US" sz="1600" dirty="0">
                <a:latin typeface="Arial"/>
                <a:cs typeface="Arial"/>
              </a:rPr>
              <a:t>Risk</a:t>
            </a:r>
            <a:r>
              <a:rPr lang="en-US" sz="1600" spc="-25" dirty="0">
                <a:latin typeface="Arial"/>
                <a:cs typeface="Arial"/>
              </a:rPr>
              <a:t> </a:t>
            </a:r>
            <a:r>
              <a:rPr lang="en-US" sz="1600" dirty="0">
                <a:latin typeface="Arial"/>
                <a:cs typeface="Arial"/>
              </a:rPr>
              <a:t>appetite</a:t>
            </a:r>
            <a:r>
              <a:rPr lang="en-US" sz="1600" spc="-25" dirty="0">
                <a:latin typeface="Arial"/>
                <a:cs typeface="Arial"/>
              </a:rPr>
              <a:t> </a:t>
            </a:r>
            <a:r>
              <a:rPr lang="en-US" sz="1600" dirty="0">
                <a:latin typeface="Arial"/>
                <a:cs typeface="Arial"/>
              </a:rPr>
              <a:t>is</a:t>
            </a:r>
            <a:r>
              <a:rPr lang="en-US" sz="1600" spc="-25" dirty="0">
                <a:latin typeface="Arial"/>
                <a:cs typeface="Arial"/>
              </a:rPr>
              <a:t> </a:t>
            </a:r>
            <a:r>
              <a:rPr lang="en-US" sz="1600" dirty="0">
                <a:latin typeface="Arial"/>
                <a:cs typeface="Arial"/>
              </a:rPr>
              <a:t>the</a:t>
            </a:r>
            <a:r>
              <a:rPr lang="en-US" sz="1600" spc="-25" dirty="0">
                <a:latin typeface="Arial"/>
                <a:cs typeface="Arial"/>
              </a:rPr>
              <a:t> </a:t>
            </a:r>
            <a:r>
              <a:rPr lang="en-US" sz="1600" dirty="0">
                <a:latin typeface="Arial"/>
                <a:cs typeface="Arial"/>
              </a:rPr>
              <a:t>amount</a:t>
            </a:r>
            <a:r>
              <a:rPr lang="en-US" sz="1600" spc="-25" dirty="0">
                <a:latin typeface="Arial"/>
                <a:cs typeface="Arial"/>
              </a:rPr>
              <a:t> </a:t>
            </a:r>
            <a:r>
              <a:rPr lang="en-US" sz="1600" dirty="0">
                <a:latin typeface="Arial"/>
                <a:cs typeface="Arial"/>
              </a:rPr>
              <a:t>of</a:t>
            </a:r>
            <a:r>
              <a:rPr lang="en-US" sz="1600" spc="-25" dirty="0">
                <a:latin typeface="Arial"/>
                <a:cs typeface="Arial"/>
              </a:rPr>
              <a:t> </a:t>
            </a:r>
            <a:r>
              <a:rPr lang="en-US" sz="1600" dirty="0">
                <a:latin typeface="Arial"/>
                <a:cs typeface="Arial"/>
              </a:rPr>
              <a:t>risk</a:t>
            </a:r>
            <a:r>
              <a:rPr lang="en-US" sz="1600" spc="-25" dirty="0">
                <a:latin typeface="Arial"/>
                <a:cs typeface="Arial"/>
              </a:rPr>
              <a:t> </a:t>
            </a:r>
            <a:r>
              <a:rPr lang="en-US" sz="1600" dirty="0">
                <a:latin typeface="Arial"/>
                <a:cs typeface="Arial"/>
              </a:rPr>
              <a:t>(on</a:t>
            </a:r>
            <a:r>
              <a:rPr lang="en-US" sz="1600" spc="-25" dirty="0">
                <a:latin typeface="Arial"/>
                <a:cs typeface="Arial"/>
              </a:rPr>
              <a:t> </a:t>
            </a:r>
            <a:r>
              <a:rPr lang="en-US" sz="1600" dirty="0">
                <a:latin typeface="Arial"/>
                <a:cs typeface="Arial"/>
              </a:rPr>
              <a:t>a</a:t>
            </a:r>
            <a:r>
              <a:rPr lang="en-US" sz="1600" spc="-25" dirty="0">
                <a:latin typeface="Arial"/>
                <a:cs typeface="Arial"/>
              </a:rPr>
              <a:t> </a:t>
            </a:r>
            <a:r>
              <a:rPr lang="en-US" sz="1600" dirty="0">
                <a:latin typeface="Arial"/>
                <a:cs typeface="Arial"/>
              </a:rPr>
              <a:t>broad</a:t>
            </a:r>
            <a:r>
              <a:rPr lang="en-US" sz="1600" spc="-20" dirty="0">
                <a:latin typeface="Arial"/>
                <a:cs typeface="Arial"/>
              </a:rPr>
              <a:t> </a:t>
            </a:r>
            <a:r>
              <a:rPr lang="en-US" sz="1600" dirty="0">
                <a:latin typeface="Arial"/>
                <a:cs typeface="Arial"/>
              </a:rPr>
              <a:t>/</a:t>
            </a:r>
            <a:r>
              <a:rPr lang="en-US" sz="1600" spc="-25" dirty="0">
                <a:latin typeface="Arial"/>
                <a:cs typeface="Arial"/>
              </a:rPr>
              <a:t> </a:t>
            </a:r>
            <a:r>
              <a:rPr lang="en-US" sz="1600" dirty="0">
                <a:latin typeface="Arial"/>
                <a:cs typeface="Arial"/>
              </a:rPr>
              <a:t>macro</a:t>
            </a:r>
            <a:r>
              <a:rPr lang="en-US" sz="1600" spc="-25" dirty="0">
                <a:latin typeface="Arial"/>
                <a:cs typeface="Arial"/>
              </a:rPr>
              <a:t> </a:t>
            </a:r>
            <a:r>
              <a:rPr lang="en-US" sz="1600" dirty="0">
                <a:latin typeface="Arial"/>
                <a:cs typeface="Arial"/>
              </a:rPr>
              <a:t>level)</a:t>
            </a:r>
            <a:r>
              <a:rPr lang="en-US" sz="1600" spc="-25" dirty="0">
                <a:latin typeface="Arial"/>
                <a:cs typeface="Arial"/>
              </a:rPr>
              <a:t> </a:t>
            </a:r>
            <a:r>
              <a:rPr lang="en-US" sz="1600" dirty="0">
                <a:latin typeface="Arial"/>
                <a:cs typeface="Arial"/>
              </a:rPr>
              <a:t>an</a:t>
            </a:r>
            <a:r>
              <a:rPr lang="en-US" sz="1600" spc="-25" dirty="0">
                <a:latin typeface="Arial"/>
                <a:cs typeface="Arial"/>
              </a:rPr>
              <a:t> </a:t>
            </a:r>
            <a:r>
              <a:rPr lang="en-US" sz="1600" dirty="0">
                <a:latin typeface="Arial"/>
                <a:cs typeface="Arial"/>
              </a:rPr>
              <a:t>organization</a:t>
            </a:r>
            <a:r>
              <a:rPr lang="en-US" sz="1600" spc="-25" dirty="0">
                <a:latin typeface="Arial"/>
                <a:cs typeface="Arial"/>
              </a:rPr>
              <a:t> </a:t>
            </a:r>
            <a:r>
              <a:rPr lang="en-US" sz="1600" dirty="0">
                <a:latin typeface="Arial"/>
                <a:cs typeface="Arial"/>
              </a:rPr>
              <a:t>is</a:t>
            </a:r>
            <a:r>
              <a:rPr lang="en-US" sz="1600" spc="-25" dirty="0">
                <a:latin typeface="Arial"/>
                <a:cs typeface="Arial"/>
              </a:rPr>
              <a:t> </a:t>
            </a:r>
            <a:r>
              <a:rPr lang="en-US" sz="1600" dirty="0">
                <a:latin typeface="Arial"/>
                <a:cs typeface="Arial"/>
              </a:rPr>
              <a:t>willing</a:t>
            </a:r>
            <a:r>
              <a:rPr lang="en-US" sz="1600" spc="-20" dirty="0">
                <a:latin typeface="Arial"/>
                <a:cs typeface="Arial"/>
              </a:rPr>
              <a:t> </a:t>
            </a:r>
            <a:r>
              <a:rPr lang="en-US" sz="1600" spc="-25" dirty="0">
                <a:latin typeface="Arial"/>
                <a:cs typeface="Arial"/>
              </a:rPr>
              <a:t>to </a:t>
            </a:r>
            <a:r>
              <a:rPr lang="en-US" sz="1600" dirty="0">
                <a:latin typeface="Arial"/>
                <a:cs typeface="Arial"/>
              </a:rPr>
              <a:t>accept</a:t>
            </a:r>
            <a:r>
              <a:rPr lang="en-US" sz="1600" spc="-30" dirty="0">
                <a:latin typeface="Arial"/>
                <a:cs typeface="Arial"/>
              </a:rPr>
              <a:t> </a:t>
            </a:r>
            <a:r>
              <a:rPr lang="en-US" sz="1600" dirty="0">
                <a:latin typeface="Arial"/>
                <a:cs typeface="Arial"/>
              </a:rPr>
              <a:t>in</a:t>
            </a:r>
            <a:r>
              <a:rPr lang="en-US" sz="1600" spc="-25" dirty="0">
                <a:latin typeface="Arial"/>
                <a:cs typeface="Arial"/>
              </a:rPr>
              <a:t> </a:t>
            </a:r>
            <a:r>
              <a:rPr lang="en-US" sz="1600" dirty="0">
                <a:latin typeface="Arial"/>
                <a:cs typeface="Arial"/>
              </a:rPr>
              <a:t>pursuit</a:t>
            </a:r>
            <a:r>
              <a:rPr lang="en-US" sz="1600" spc="-25" dirty="0">
                <a:latin typeface="Arial"/>
                <a:cs typeface="Arial"/>
              </a:rPr>
              <a:t> </a:t>
            </a:r>
            <a:r>
              <a:rPr lang="en-US" sz="1600" dirty="0">
                <a:latin typeface="Arial"/>
                <a:cs typeface="Arial"/>
              </a:rPr>
              <a:t>of</a:t>
            </a:r>
            <a:r>
              <a:rPr lang="en-US" sz="1600" spc="-30" dirty="0">
                <a:latin typeface="Arial"/>
                <a:cs typeface="Arial"/>
              </a:rPr>
              <a:t> </a:t>
            </a:r>
            <a:r>
              <a:rPr lang="en-US" sz="1600" dirty="0">
                <a:latin typeface="Arial"/>
                <a:cs typeface="Arial"/>
              </a:rPr>
              <a:t>strategic</a:t>
            </a:r>
            <a:r>
              <a:rPr lang="en-US" sz="1600" spc="-25" dirty="0">
                <a:latin typeface="Arial"/>
                <a:cs typeface="Arial"/>
              </a:rPr>
              <a:t> </a:t>
            </a:r>
            <a:r>
              <a:rPr lang="en-US" sz="1600" dirty="0">
                <a:latin typeface="Arial"/>
                <a:cs typeface="Arial"/>
              </a:rPr>
              <a:t>objectives</a:t>
            </a:r>
            <a:r>
              <a:rPr lang="en-US" sz="1600" spc="-25" dirty="0">
                <a:latin typeface="Arial"/>
                <a:cs typeface="Arial"/>
              </a:rPr>
              <a:t> </a:t>
            </a:r>
            <a:r>
              <a:rPr lang="en-US" sz="1600" dirty="0">
                <a:latin typeface="Arial"/>
                <a:cs typeface="Arial"/>
              </a:rPr>
              <a:t>and</a:t>
            </a:r>
            <a:r>
              <a:rPr lang="en-US" sz="1600" spc="-25" dirty="0">
                <a:latin typeface="Arial"/>
                <a:cs typeface="Arial"/>
              </a:rPr>
              <a:t> </a:t>
            </a:r>
            <a:r>
              <a:rPr lang="en-US" sz="1600" dirty="0">
                <a:latin typeface="Arial"/>
                <a:cs typeface="Arial"/>
              </a:rPr>
              <a:t>value</a:t>
            </a:r>
            <a:r>
              <a:rPr lang="en-US" sz="1600" spc="-30" dirty="0">
                <a:latin typeface="Arial"/>
                <a:cs typeface="Arial"/>
              </a:rPr>
              <a:t> </a:t>
            </a:r>
            <a:r>
              <a:rPr lang="en-US" sz="1600" dirty="0">
                <a:latin typeface="Arial"/>
                <a:cs typeface="Arial"/>
              </a:rPr>
              <a:t>to</a:t>
            </a:r>
            <a:r>
              <a:rPr lang="en-US" sz="1600" spc="-25" dirty="0">
                <a:latin typeface="Arial"/>
                <a:cs typeface="Arial"/>
              </a:rPr>
              <a:t> </a:t>
            </a:r>
            <a:r>
              <a:rPr lang="en-US" sz="1600" dirty="0">
                <a:latin typeface="Arial"/>
                <a:cs typeface="Arial"/>
              </a:rPr>
              <a:t>the</a:t>
            </a:r>
            <a:r>
              <a:rPr lang="en-US" sz="1600" spc="-25" dirty="0">
                <a:latin typeface="Arial"/>
                <a:cs typeface="Arial"/>
              </a:rPr>
              <a:t> </a:t>
            </a:r>
            <a:r>
              <a:rPr lang="en-US" sz="1600" dirty="0">
                <a:latin typeface="Arial"/>
                <a:cs typeface="Arial"/>
              </a:rPr>
              <a:t>enterprise.</a:t>
            </a:r>
            <a:r>
              <a:rPr lang="en-US" sz="1600" spc="494" baseline="29914" dirty="0">
                <a:latin typeface="Arial"/>
                <a:cs typeface="Arial"/>
              </a:rPr>
              <a:t> </a:t>
            </a:r>
            <a:r>
              <a:rPr lang="en-US" sz="1600" dirty="0">
                <a:latin typeface="Arial"/>
                <a:cs typeface="Arial"/>
              </a:rPr>
              <a:t>A</a:t>
            </a:r>
            <a:r>
              <a:rPr lang="en-US" sz="1600" spc="-30" dirty="0">
                <a:latin typeface="Arial"/>
                <a:cs typeface="Arial"/>
              </a:rPr>
              <a:t> </a:t>
            </a:r>
            <a:r>
              <a:rPr lang="en-US" sz="1600" dirty="0">
                <a:latin typeface="Arial"/>
                <a:cs typeface="Arial"/>
              </a:rPr>
              <a:t>clearly</a:t>
            </a:r>
            <a:r>
              <a:rPr lang="en-US" sz="1600" spc="-25" dirty="0">
                <a:latin typeface="Arial"/>
                <a:cs typeface="Arial"/>
              </a:rPr>
              <a:t> </a:t>
            </a:r>
            <a:r>
              <a:rPr lang="en-US" sz="1600" dirty="0">
                <a:latin typeface="Arial"/>
                <a:cs typeface="Arial"/>
              </a:rPr>
              <a:t>defined,</a:t>
            </a:r>
            <a:r>
              <a:rPr lang="en-US" sz="1600" spc="-30" dirty="0">
                <a:latin typeface="Arial"/>
                <a:cs typeface="Arial"/>
              </a:rPr>
              <a:t> </a:t>
            </a:r>
            <a:r>
              <a:rPr lang="en-US" sz="1600" dirty="0">
                <a:latin typeface="Arial"/>
                <a:cs typeface="Arial"/>
              </a:rPr>
              <a:t>written</a:t>
            </a:r>
            <a:r>
              <a:rPr lang="en-US" sz="1600" spc="-25" dirty="0">
                <a:latin typeface="Arial"/>
                <a:cs typeface="Arial"/>
              </a:rPr>
              <a:t> </a:t>
            </a:r>
            <a:r>
              <a:rPr lang="en-US" sz="1600" dirty="0">
                <a:latin typeface="Arial"/>
                <a:cs typeface="Arial"/>
              </a:rPr>
              <a:t>and</a:t>
            </a:r>
            <a:r>
              <a:rPr lang="en-US" sz="1600" spc="-25" dirty="0">
                <a:latin typeface="Arial"/>
                <a:cs typeface="Arial"/>
              </a:rPr>
              <a:t> </a:t>
            </a:r>
            <a:r>
              <a:rPr lang="en-US" sz="1600" spc="-10" dirty="0">
                <a:latin typeface="Arial"/>
                <a:cs typeface="Arial"/>
              </a:rPr>
              <a:t>well- communicated</a:t>
            </a:r>
            <a:r>
              <a:rPr lang="en-US" sz="1600" spc="-45" dirty="0">
                <a:latin typeface="Arial"/>
                <a:cs typeface="Arial"/>
              </a:rPr>
              <a:t> </a:t>
            </a:r>
            <a:r>
              <a:rPr lang="en-US" sz="1600" dirty="0">
                <a:latin typeface="Arial"/>
                <a:cs typeface="Arial"/>
              </a:rPr>
              <a:t>risk</a:t>
            </a:r>
            <a:r>
              <a:rPr lang="en-US" sz="1600" spc="-30" dirty="0">
                <a:latin typeface="Arial"/>
                <a:cs typeface="Arial"/>
              </a:rPr>
              <a:t> </a:t>
            </a:r>
            <a:r>
              <a:rPr lang="en-US" sz="1600" dirty="0">
                <a:latin typeface="Arial"/>
                <a:cs typeface="Arial"/>
              </a:rPr>
              <a:t>appetite</a:t>
            </a:r>
            <a:r>
              <a:rPr lang="en-US" sz="1600" spc="-30" dirty="0">
                <a:latin typeface="Arial"/>
                <a:cs typeface="Arial"/>
              </a:rPr>
              <a:t> </a:t>
            </a:r>
            <a:r>
              <a:rPr lang="en-US" sz="1600" dirty="0">
                <a:latin typeface="Arial"/>
                <a:cs typeface="Arial"/>
              </a:rPr>
              <a:t>statement</a:t>
            </a:r>
            <a:r>
              <a:rPr lang="en-US" sz="1600" spc="-30" dirty="0">
                <a:latin typeface="Arial"/>
                <a:cs typeface="Arial"/>
              </a:rPr>
              <a:t> </a:t>
            </a:r>
            <a:r>
              <a:rPr lang="en-US" sz="1600" dirty="0">
                <a:latin typeface="Arial"/>
                <a:cs typeface="Arial"/>
              </a:rPr>
              <a:t>(RAS)</a:t>
            </a:r>
            <a:r>
              <a:rPr lang="en-US" sz="1600" spc="-30" dirty="0">
                <a:latin typeface="Arial"/>
                <a:cs typeface="Arial"/>
              </a:rPr>
              <a:t> </a:t>
            </a:r>
            <a:r>
              <a:rPr lang="en-US" sz="1600" dirty="0">
                <a:latin typeface="Arial"/>
                <a:cs typeface="Arial"/>
              </a:rPr>
              <a:t>provides</a:t>
            </a:r>
            <a:r>
              <a:rPr lang="en-US" sz="1600" spc="-30" dirty="0">
                <a:latin typeface="Arial"/>
                <a:cs typeface="Arial"/>
              </a:rPr>
              <a:t> </a:t>
            </a:r>
            <a:r>
              <a:rPr lang="en-US" sz="1600" dirty="0">
                <a:latin typeface="Arial"/>
                <a:cs typeface="Arial"/>
              </a:rPr>
              <a:t>alignment</a:t>
            </a:r>
            <a:r>
              <a:rPr lang="en-US" sz="1600" spc="-30" dirty="0">
                <a:latin typeface="Arial"/>
                <a:cs typeface="Arial"/>
              </a:rPr>
              <a:t> </a:t>
            </a:r>
            <a:r>
              <a:rPr lang="en-US" sz="1600" dirty="0">
                <a:latin typeface="Arial"/>
                <a:cs typeface="Arial"/>
              </a:rPr>
              <a:t>vertically</a:t>
            </a:r>
            <a:r>
              <a:rPr lang="en-US" sz="1600" spc="-30" dirty="0">
                <a:latin typeface="Arial"/>
                <a:cs typeface="Arial"/>
              </a:rPr>
              <a:t> </a:t>
            </a:r>
            <a:r>
              <a:rPr lang="en-US" sz="1600" dirty="0">
                <a:latin typeface="Arial"/>
                <a:cs typeface="Arial"/>
              </a:rPr>
              <a:t>and</a:t>
            </a:r>
            <a:r>
              <a:rPr lang="en-US" sz="1600" spc="-30" dirty="0">
                <a:latin typeface="Arial"/>
                <a:cs typeface="Arial"/>
              </a:rPr>
              <a:t> </a:t>
            </a:r>
            <a:r>
              <a:rPr lang="en-US" sz="1600" dirty="0">
                <a:latin typeface="Arial"/>
                <a:cs typeface="Arial"/>
              </a:rPr>
              <a:t>horizontally</a:t>
            </a:r>
            <a:r>
              <a:rPr lang="en-US" sz="1600" spc="-30" dirty="0">
                <a:latin typeface="Arial"/>
                <a:cs typeface="Arial"/>
              </a:rPr>
              <a:t> </a:t>
            </a:r>
            <a:r>
              <a:rPr lang="en-US" sz="1600" dirty="0">
                <a:latin typeface="Arial"/>
                <a:cs typeface="Arial"/>
              </a:rPr>
              <a:t>across</a:t>
            </a:r>
            <a:r>
              <a:rPr lang="en-US" sz="1600" spc="-30" dirty="0">
                <a:latin typeface="Arial"/>
                <a:cs typeface="Arial"/>
              </a:rPr>
              <a:t> </a:t>
            </a:r>
            <a:r>
              <a:rPr lang="en-US" sz="1600" spc="-25" dirty="0">
                <a:latin typeface="Arial"/>
                <a:cs typeface="Arial"/>
              </a:rPr>
              <a:t>an </a:t>
            </a:r>
            <a:r>
              <a:rPr lang="en-US" sz="1600" dirty="0">
                <a:latin typeface="Arial"/>
                <a:cs typeface="Arial"/>
              </a:rPr>
              <a:t>agency</a:t>
            </a:r>
            <a:r>
              <a:rPr lang="en-US" sz="1600" spc="-40" dirty="0">
                <a:latin typeface="Arial"/>
                <a:cs typeface="Arial"/>
              </a:rPr>
              <a:t> </a:t>
            </a:r>
            <a:r>
              <a:rPr lang="en-US" sz="1600" dirty="0">
                <a:latin typeface="Arial"/>
                <a:cs typeface="Arial"/>
              </a:rPr>
              <a:t>regarding</a:t>
            </a:r>
            <a:r>
              <a:rPr lang="en-US" sz="1600" spc="-25" dirty="0">
                <a:latin typeface="Arial"/>
                <a:cs typeface="Arial"/>
              </a:rPr>
              <a:t> </a:t>
            </a:r>
            <a:r>
              <a:rPr lang="en-US" sz="1600" dirty="0">
                <a:latin typeface="Arial"/>
                <a:cs typeface="Arial"/>
              </a:rPr>
              <a:t>the</a:t>
            </a:r>
            <a:r>
              <a:rPr lang="en-US" sz="1600" spc="-25" dirty="0">
                <a:latin typeface="Arial"/>
                <a:cs typeface="Arial"/>
              </a:rPr>
              <a:t> </a:t>
            </a:r>
            <a:r>
              <a:rPr lang="en-US" sz="1600" dirty="0">
                <a:latin typeface="Arial"/>
                <a:cs typeface="Arial"/>
              </a:rPr>
              <a:t>type</a:t>
            </a:r>
            <a:r>
              <a:rPr lang="en-US" sz="1600" spc="-25" dirty="0">
                <a:latin typeface="Arial"/>
                <a:cs typeface="Arial"/>
              </a:rPr>
              <a:t> </a:t>
            </a:r>
            <a:r>
              <a:rPr lang="en-US" sz="1600" dirty="0">
                <a:latin typeface="Arial"/>
                <a:cs typeface="Arial"/>
              </a:rPr>
              <a:t>and</a:t>
            </a:r>
            <a:r>
              <a:rPr lang="en-US" sz="1600" spc="-25" dirty="0">
                <a:latin typeface="Arial"/>
                <a:cs typeface="Arial"/>
              </a:rPr>
              <a:t> </a:t>
            </a:r>
            <a:r>
              <a:rPr lang="en-US" sz="1600" dirty="0">
                <a:latin typeface="Arial"/>
                <a:cs typeface="Arial"/>
              </a:rPr>
              <a:t>amount</a:t>
            </a:r>
            <a:r>
              <a:rPr lang="en-US" sz="1600" spc="-25" dirty="0">
                <a:latin typeface="Arial"/>
                <a:cs typeface="Arial"/>
              </a:rPr>
              <a:t> </a:t>
            </a:r>
            <a:r>
              <a:rPr lang="en-US" sz="1600" dirty="0">
                <a:latin typeface="Arial"/>
                <a:cs typeface="Arial"/>
              </a:rPr>
              <a:t>of</a:t>
            </a:r>
            <a:r>
              <a:rPr lang="en-US" sz="1600" spc="-25" dirty="0">
                <a:latin typeface="Arial"/>
                <a:cs typeface="Arial"/>
              </a:rPr>
              <a:t> </a:t>
            </a:r>
            <a:r>
              <a:rPr lang="en-US" sz="1600" dirty="0">
                <a:latin typeface="Arial"/>
                <a:cs typeface="Arial"/>
              </a:rPr>
              <a:t>risk</a:t>
            </a:r>
            <a:r>
              <a:rPr lang="en-US" sz="1600" spc="-25" dirty="0">
                <a:latin typeface="Arial"/>
                <a:cs typeface="Arial"/>
              </a:rPr>
              <a:t> </a:t>
            </a:r>
            <a:r>
              <a:rPr lang="en-US" sz="1600" dirty="0">
                <a:latin typeface="Arial"/>
                <a:cs typeface="Arial"/>
              </a:rPr>
              <a:t>that</a:t>
            </a:r>
            <a:r>
              <a:rPr lang="en-US" sz="1600" spc="-25" dirty="0">
                <a:latin typeface="Arial"/>
                <a:cs typeface="Arial"/>
              </a:rPr>
              <a:t> </a:t>
            </a:r>
            <a:r>
              <a:rPr lang="en-US" sz="1600" dirty="0">
                <a:latin typeface="Arial"/>
                <a:cs typeface="Arial"/>
              </a:rPr>
              <a:t>agency</a:t>
            </a:r>
            <a:r>
              <a:rPr lang="en-US" sz="1600" spc="-25" dirty="0">
                <a:latin typeface="Arial"/>
                <a:cs typeface="Arial"/>
              </a:rPr>
              <a:t> </a:t>
            </a:r>
            <a:r>
              <a:rPr lang="en-US" sz="1600" dirty="0">
                <a:latin typeface="Arial"/>
                <a:cs typeface="Arial"/>
              </a:rPr>
              <a:t>leadership</a:t>
            </a:r>
            <a:r>
              <a:rPr lang="en-US" sz="1600" spc="-25" dirty="0">
                <a:latin typeface="Arial"/>
                <a:cs typeface="Arial"/>
              </a:rPr>
              <a:t> </a:t>
            </a:r>
            <a:r>
              <a:rPr lang="en-US" sz="1600" dirty="0">
                <a:latin typeface="Arial"/>
                <a:cs typeface="Arial"/>
              </a:rPr>
              <a:t>has</a:t>
            </a:r>
            <a:r>
              <a:rPr lang="en-US" sz="1600" spc="-25" dirty="0">
                <a:latin typeface="Arial"/>
                <a:cs typeface="Arial"/>
              </a:rPr>
              <a:t> </a:t>
            </a:r>
            <a:r>
              <a:rPr lang="en-US" sz="1600" dirty="0">
                <a:latin typeface="Arial"/>
                <a:cs typeface="Arial"/>
              </a:rPr>
              <a:t>determined</a:t>
            </a:r>
            <a:r>
              <a:rPr lang="en-US" sz="1600" spc="-25" dirty="0">
                <a:latin typeface="Arial"/>
                <a:cs typeface="Arial"/>
              </a:rPr>
              <a:t> </a:t>
            </a:r>
            <a:r>
              <a:rPr lang="en-US" sz="1600" dirty="0">
                <a:latin typeface="Arial"/>
                <a:cs typeface="Arial"/>
              </a:rPr>
              <a:t>to</a:t>
            </a:r>
            <a:r>
              <a:rPr lang="en-US" sz="1600" spc="-25" dirty="0">
                <a:latin typeface="Arial"/>
                <a:cs typeface="Arial"/>
              </a:rPr>
              <a:t> </a:t>
            </a:r>
            <a:r>
              <a:rPr lang="en-US" sz="1600" dirty="0">
                <a:latin typeface="Arial"/>
                <a:cs typeface="Arial"/>
              </a:rPr>
              <a:t>be</a:t>
            </a:r>
            <a:r>
              <a:rPr lang="en-US" sz="1600" spc="-25" dirty="0">
                <a:latin typeface="Arial"/>
                <a:cs typeface="Arial"/>
              </a:rPr>
              <a:t> </a:t>
            </a:r>
            <a:r>
              <a:rPr lang="en-US" sz="1600" spc="-10" dirty="0">
                <a:latin typeface="Arial"/>
                <a:cs typeface="Arial"/>
              </a:rPr>
              <a:t>acceptable. </a:t>
            </a:r>
            <a:r>
              <a:rPr lang="en-US" sz="1600" dirty="0">
                <a:latin typeface="Arial"/>
                <a:cs typeface="Arial"/>
              </a:rPr>
              <a:t>The</a:t>
            </a:r>
            <a:r>
              <a:rPr lang="en-US" sz="1600" spc="-40" dirty="0">
                <a:latin typeface="Arial"/>
                <a:cs typeface="Arial"/>
              </a:rPr>
              <a:t> </a:t>
            </a:r>
            <a:r>
              <a:rPr lang="en-US" sz="1600" dirty="0">
                <a:latin typeface="Arial"/>
                <a:cs typeface="Arial"/>
              </a:rPr>
              <a:t>RAS</a:t>
            </a:r>
            <a:r>
              <a:rPr lang="en-US" sz="1600" spc="-35" dirty="0">
                <a:latin typeface="Arial"/>
                <a:cs typeface="Arial"/>
              </a:rPr>
              <a:t> </a:t>
            </a:r>
            <a:r>
              <a:rPr lang="en-US" sz="1600" dirty="0">
                <a:latin typeface="Arial"/>
                <a:cs typeface="Arial"/>
              </a:rPr>
              <a:t>helps</a:t>
            </a:r>
            <a:r>
              <a:rPr lang="en-US" sz="1600" spc="-30" dirty="0">
                <a:latin typeface="Arial"/>
                <a:cs typeface="Arial"/>
              </a:rPr>
              <a:t> </a:t>
            </a:r>
            <a:r>
              <a:rPr lang="en-US" sz="1600" dirty="0">
                <a:latin typeface="Arial"/>
                <a:cs typeface="Arial"/>
              </a:rPr>
              <a:t>employees</a:t>
            </a:r>
            <a:r>
              <a:rPr lang="en-US" sz="1600" spc="-30" dirty="0">
                <a:latin typeface="Arial"/>
                <a:cs typeface="Arial"/>
              </a:rPr>
              <a:t> </a:t>
            </a:r>
            <a:r>
              <a:rPr lang="en-US" sz="1600" dirty="0">
                <a:latin typeface="Arial"/>
                <a:cs typeface="Arial"/>
              </a:rPr>
              <a:t>make</a:t>
            </a:r>
            <a:r>
              <a:rPr lang="en-US" sz="1600" spc="-30" dirty="0">
                <a:latin typeface="Arial"/>
                <a:cs typeface="Arial"/>
              </a:rPr>
              <a:t> </a:t>
            </a:r>
            <a:r>
              <a:rPr lang="en-US" sz="1600" dirty="0">
                <a:latin typeface="Arial"/>
                <a:cs typeface="Arial"/>
              </a:rPr>
              <a:t>informed</a:t>
            </a:r>
            <a:r>
              <a:rPr lang="en-US" sz="1600" spc="-30" dirty="0">
                <a:latin typeface="Arial"/>
                <a:cs typeface="Arial"/>
              </a:rPr>
              <a:t> </a:t>
            </a:r>
            <a:r>
              <a:rPr lang="en-US" sz="1600" dirty="0">
                <a:latin typeface="Arial"/>
                <a:cs typeface="Arial"/>
              </a:rPr>
              <a:t>decisions</a:t>
            </a:r>
            <a:r>
              <a:rPr lang="en-US" sz="1600" spc="-30" dirty="0">
                <a:latin typeface="Arial"/>
                <a:cs typeface="Arial"/>
              </a:rPr>
              <a:t> </a:t>
            </a:r>
            <a:r>
              <a:rPr lang="en-US" sz="1600" dirty="0">
                <a:latin typeface="Arial"/>
                <a:cs typeface="Arial"/>
              </a:rPr>
              <a:t>regarding</a:t>
            </a:r>
            <a:r>
              <a:rPr lang="en-US" sz="1600" spc="-30" dirty="0">
                <a:latin typeface="Arial"/>
                <a:cs typeface="Arial"/>
              </a:rPr>
              <a:t> </a:t>
            </a:r>
            <a:r>
              <a:rPr lang="en-US" sz="1600" dirty="0">
                <a:latin typeface="Arial"/>
                <a:cs typeface="Arial"/>
              </a:rPr>
              <a:t>how</a:t>
            </a:r>
            <a:r>
              <a:rPr lang="en-US" sz="1600" spc="-30" dirty="0">
                <a:latin typeface="Arial"/>
                <a:cs typeface="Arial"/>
              </a:rPr>
              <a:t> </a:t>
            </a:r>
            <a:r>
              <a:rPr lang="en-US" sz="1600" dirty="0">
                <a:latin typeface="Arial"/>
                <a:cs typeface="Arial"/>
              </a:rPr>
              <a:t>to</a:t>
            </a:r>
            <a:r>
              <a:rPr lang="en-US" sz="1600" spc="-30" dirty="0">
                <a:latin typeface="Arial"/>
                <a:cs typeface="Arial"/>
              </a:rPr>
              <a:t> </a:t>
            </a:r>
            <a:r>
              <a:rPr lang="en-US" sz="1600" dirty="0">
                <a:latin typeface="Arial"/>
                <a:cs typeface="Arial"/>
              </a:rPr>
              <a:t>respond</a:t>
            </a:r>
            <a:r>
              <a:rPr lang="en-US" sz="1600" spc="-30" dirty="0">
                <a:latin typeface="Arial"/>
                <a:cs typeface="Arial"/>
              </a:rPr>
              <a:t> </a:t>
            </a:r>
            <a:r>
              <a:rPr lang="en-US" sz="1600" dirty="0">
                <a:latin typeface="Arial"/>
                <a:cs typeface="Arial"/>
              </a:rPr>
              <a:t>when</a:t>
            </a:r>
            <a:r>
              <a:rPr lang="en-US" sz="1600" spc="-30" dirty="0">
                <a:latin typeface="Arial"/>
                <a:cs typeface="Arial"/>
              </a:rPr>
              <a:t> </a:t>
            </a:r>
            <a:r>
              <a:rPr lang="en-US" sz="1600" spc="-10" dirty="0">
                <a:latin typeface="Arial"/>
                <a:cs typeface="Arial"/>
              </a:rPr>
              <a:t>addressing</a:t>
            </a:r>
            <a:r>
              <a:rPr lang="en-US" sz="1600" spc="500" dirty="0">
                <a:latin typeface="Arial"/>
                <a:cs typeface="Arial"/>
              </a:rPr>
              <a:t> </a:t>
            </a:r>
            <a:r>
              <a:rPr lang="en-US" sz="1600" dirty="0">
                <a:latin typeface="Arial"/>
                <a:cs typeface="Arial"/>
              </a:rPr>
              <a:t>questions</a:t>
            </a:r>
            <a:r>
              <a:rPr lang="en-US" sz="1600" spc="-40" dirty="0">
                <a:latin typeface="Arial"/>
                <a:cs typeface="Arial"/>
              </a:rPr>
              <a:t> </a:t>
            </a:r>
            <a:r>
              <a:rPr lang="en-US" sz="1600" dirty="0">
                <a:latin typeface="Arial"/>
                <a:cs typeface="Arial"/>
              </a:rPr>
              <a:t>of</a:t>
            </a:r>
            <a:r>
              <a:rPr lang="en-US" sz="1600" spc="-30" dirty="0">
                <a:latin typeface="Arial"/>
                <a:cs typeface="Arial"/>
              </a:rPr>
              <a:t> </a:t>
            </a:r>
            <a:r>
              <a:rPr lang="en-US" sz="1600" dirty="0">
                <a:latin typeface="Arial"/>
                <a:cs typeface="Arial"/>
              </a:rPr>
              <a:t>policy,</a:t>
            </a:r>
            <a:r>
              <a:rPr lang="en-US" sz="1600" spc="-30" dirty="0">
                <a:latin typeface="Arial"/>
                <a:cs typeface="Arial"/>
              </a:rPr>
              <a:t> </a:t>
            </a:r>
            <a:r>
              <a:rPr lang="en-US" sz="1600" dirty="0">
                <a:latin typeface="Arial"/>
                <a:cs typeface="Arial"/>
              </a:rPr>
              <a:t>allocation</a:t>
            </a:r>
            <a:r>
              <a:rPr lang="en-US" sz="1600" spc="-30" dirty="0">
                <a:latin typeface="Arial"/>
                <a:cs typeface="Arial"/>
              </a:rPr>
              <a:t> </a:t>
            </a:r>
            <a:r>
              <a:rPr lang="en-US" sz="1600" dirty="0">
                <a:latin typeface="Arial"/>
                <a:cs typeface="Arial"/>
              </a:rPr>
              <a:t>of</a:t>
            </a:r>
            <a:r>
              <a:rPr lang="en-US" sz="1600" spc="-30" dirty="0">
                <a:latin typeface="Arial"/>
                <a:cs typeface="Arial"/>
              </a:rPr>
              <a:t> </a:t>
            </a:r>
            <a:r>
              <a:rPr lang="en-US" sz="1600" dirty="0">
                <a:latin typeface="Arial"/>
                <a:cs typeface="Arial"/>
              </a:rPr>
              <a:t>resources,</a:t>
            </a:r>
            <a:r>
              <a:rPr lang="en-US" sz="1600" spc="-30" dirty="0">
                <a:latin typeface="Arial"/>
                <a:cs typeface="Arial"/>
              </a:rPr>
              <a:t> </a:t>
            </a:r>
            <a:r>
              <a:rPr lang="en-US" sz="1600" dirty="0">
                <a:latin typeface="Arial"/>
                <a:cs typeface="Arial"/>
              </a:rPr>
              <a:t>the</a:t>
            </a:r>
            <a:r>
              <a:rPr lang="en-US" sz="1600" spc="-30" dirty="0">
                <a:latin typeface="Arial"/>
                <a:cs typeface="Arial"/>
              </a:rPr>
              <a:t> </a:t>
            </a:r>
            <a:r>
              <a:rPr lang="en-US" sz="1600" dirty="0">
                <a:latin typeface="Arial"/>
                <a:cs typeface="Arial"/>
              </a:rPr>
              <a:t>design</a:t>
            </a:r>
            <a:r>
              <a:rPr lang="en-US" sz="1600" spc="-30" dirty="0">
                <a:latin typeface="Arial"/>
                <a:cs typeface="Arial"/>
              </a:rPr>
              <a:t> </a:t>
            </a:r>
            <a:r>
              <a:rPr lang="en-US" sz="1600" dirty="0">
                <a:latin typeface="Arial"/>
                <a:cs typeface="Arial"/>
              </a:rPr>
              <a:t>and</a:t>
            </a:r>
            <a:r>
              <a:rPr lang="en-US" sz="1600" spc="-30" dirty="0">
                <a:latin typeface="Arial"/>
                <a:cs typeface="Arial"/>
              </a:rPr>
              <a:t> </a:t>
            </a:r>
            <a:r>
              <a:rPr lang="en-US" sz="1600" dirty="0">
                <a:latin typeface="Arial"/>
                <a:cs typeface="Arial"/>
              </a:rPr>
              <a:t>execution</a:t>
            </a:r>
            <a:r>
              <a:rPr lang="en-US" sz="1600" spc="-30" dirty="0">
                <a:latin typeface="Arial"/>
                <a:cs typeface="Arial"/>
              </a:rPr>
              <a:t> </a:t>
            </a:r>
            <a:r>
              <a:rPr lang="en-US" sz="1600" dirty="0">
                <a:latin typeface="Arial"/>
                <a:cs typeface="Arial"/>
              </a:rPr>
              <a:t>of</a:t>
            </a:r>
            <a:r>
              <a:rPr lang="en-US" sz="1600" spc="-30" dirty="0">
                <a:latin typeface="Arial"/>
                <a:cs typeface="Arial"/>
              </a:rPr>
              <a:t> </a:t>
            </a:r>
            <a:r>
              <a:rPr lang="en-US" sz="1600" dirty="0">
                <a:latin typeface="Arial"/>
                <a:cs typeface="Arial"/>
              </a:rPr>
              <a:t>internal</a:t>
            </a:r>
            <a:r>
              <a:rPr lang="en-US" sz="1600" spc="-30" dirty="0">
                <a:latin typeface="Arial"/>
                <a:cs typeface="Arial"/>
              </a:rPr>
              <a:t> </a:t>
            </a:r>
            <a:r>
              <a:rPr lang="en-US" sz="1600" dirty="0">
                <a:latin typeface="Arial"/>
                <a:cs typeface="Arial"/>
              </a:rPr>
              <a:t>controls,</a:t>
            </a:r>
            <a:r>
              <a:rPr lang="en-US" sz="1600" spc="-30" dirty="0">
                <a:latin typeface="Arial"/>
                <a:cs typeface="Arial"/>
              </a:rPr>
              <a:t> </a:t>
            </a:r>
            <a:r>
              <a:rPr lang="en-US" sz="1600" dirty="0">
                <a:latin typeface="Arial"/>
                <a:cs typeface="Arial"/>
              </a:rPr>
              <a:t>and</a:t>
            </a:r>
            <a:r>
              <a:rPr lang="en-US" sz="1600" spc="-25" dirty="0">
                <a:latin typeface="Arial"/>
                <a:cs typeface="Arial"/>
              </a:rPr>
              <a:t> in </a:t>
            </a:r>
            <a:r>
              <a:rPr lang="en-US" sz="1600" dirty="0">
                <a:latin typeface="Arial"/>
                <a:cs typeface="Arial"/>
              </a:rPr>
              <a:t>establishing</a:t>
            </a:r>
            <a:r>
              <a:rPr lang="en-US" sz="1600" spc="-40" dirty="0">
                <a:latin typeface="Arial"/>
                <a:cs typeface="Arial"/>
              </a:rPr>
              <a:t> </a:t>
            </a:r>
            <a:r>
              <a:rPr lang="en-US" sz="1600" dirty="0">
                <a:latin typeface="Arial"/>
                <a:cs typeface="Arial"/>
              </a:rPr>
              <a:t>performance</a:t>
            </a:r>
            <a:r>
              <a:rPr lang="en-US" sz="1600" spc="-35" dirty="0">
                <a:latin typeface="Arial"/>
                <a:cs typeface="Arial"/>
              </a:rPr>
              <a:t> </a:t>
            </a:r>
            <a:r>
              <a:rPr lang="en-US" sz="1600" dirty="0">
                <a:latin typeface="Arial"/>
                <a:cs typeface="Arial"/>
              </a:rPr>
              <a:t>targets</a:t>
            </a:r>
            <a:r>
              <a:rPr lang="en-US" sz="1600" spc="-40" dirty="0">
                <a:latin typeface="Arial"/>
                <a:cs typeface="Arial"/>
              </a:rPr>
              <a:t> </a:t>
            </a:r>
            <a:r>
              <a:rPr lang="en-US" sz="1600" dirty="0">
                <a:latin typeface="Arial"/>
                <a:cs typeface="Arial"/>
              </a:rPr>
              <a:t>and</a:t>
            </a:r>
            <a:r>
              <a:rPr lang="en-US" sz="1600" spc="-35" dirty="0">
                <a:latin typeface="Arial"/>
                <a:cs typeface="Arial"/>
              </a:rPr>
              <a:t> </a:t>
            </a:r>
            <a:r>
              <a:rPr lang="en-US" sz="1600" dirty="0">
                <a:latin typeface="Arial"/>
                <a:cs typeface="Arial"/>
              </a:rPr>
              <a:t>boundaries</a:t>
            </a:r>
            <a:r>
              <a:rPr lang="en-US" sz="1600" spc="-40" dirty="0">
                <a:latin typeface="Arial"/>
                <a:cs typeface="Arial"/>
              </a:rPr>
              <a:t> </a:t>
            </a:r>
            <a:r>
              <a:rPr lang="en-US" sz="1600" dirty="0">
                <a:latin typeface="Arial"/>
                <a:cs typeface="Arial"/>
              </a:rPr>
              <a:t>of</a:t>
            </a:r>
            <a:r>
              <a:rPr lang="en-US" sz="1600" spc="-35" dirty="0">
                <a:latin typeface="Arial"/>
                <a:cs typeface="Arial"/>
              </a:rPr>
              <a:t> </a:t>
            </a:r>
            <a:r>
              <a:rPr lang="en-US" sz="1600" dirty="0">
                <a:latin typeface="Arial"/>
                <a:cs typeface="Arial"/>
              </a:rPr>
              <a:t>acceptable</a:t>
            </a:r>
            <a:r>
              <a:rPr lang="en-US" sz="1600" spc="-40" dirty="0">
                <a:latin typeface="Arial"/>
                <a:cs typeface="Arial"/>
              </a:rPr>
              <a:t> </a:t>
            </a:r>
            <a:r>
              <a:rPr lang="en-US" sz="1600" dirty="0">
                <a:latin typeface="Arial"/>
                <a:cs typeface="Arial"/>
              </a:rPr>
              <a:t>performance</a:t>
            </a:r>
            <a:r>
              <a:rPr lang="en-US" sz="1600" spc="-35" dirty="0">
                <a:latin typeface="Arial"/>
                <a:cs typeface="Arial"/>
              </a:rPr>
              <a:t> </a:t>
            </a:r>
            <a:r>
              <a:rPr lang="en-US" sz="1600" dirty="0">
                <a:latin typeface="Arial"/>
                <a:cs typeface="Arial"/>
              </a:rPr>
              <a:t>variation.</a:t>
            </a:r>
            <a:r>
              <a:rPr lang="en-US" sz="1600" spc="215" dirty="0">
                <a:latin typeface="Arial"/>
                <a:cs typeface="Arial"/>
              </a:rPr>
              <a:t> </a:t>
            </a:r>
            <a:r>
              <a:rPr lang="en-US" sz="1600" dirty="0">
                <a:latin typeface="Arial"/>
                <a:cs typeface="Arial"/>
              </a:rPr>
              <a:t>The</a:t>
            </a:r>
            <a:r>
              <a:rPr lang="en-US" sz="1600" spc="-40" dirty="0">
                <a:latin typeface="Arial"/>
                <a:cs typeface="Arial"/>
              </a:rPr>
              <a:t> </a:t>
            </a:r>
            <a:r>
              <a:rPr lang="en-US" sz="1600" spc="-10" dirty="0">
                <a:latin typeface="Arial"/>
                <a:cs typeface="Arial"/>
              </a:rPr>
              <a:t>statement</a:t>
            </a:r>
            <a:r>
              <a:rPr lang="en-US" sz="1600" spc="500" dirty="0">
                <a:latin typeface="Arial"/>
                <a:cs typeface="Arial"/>
              </a:rPr>
              <a:t> </a:t>
            </a:r>
            <a:r>
              <a:rPr lang="en-US" sz="1600" dirty="0">
                <a:latin typeface="Arial"/>
                <a:cs typeface="Arial"/>
              </a:rPr>
              <a:t>can</a:t>
            </a:r>
            <a:r>
              <a:rPr lang="en-US" sz="1600" spc="-40" dirty="0">
                <a:latin typeface="Arial"/>
                <a:cs typeface="Arial"/>
              </a:rPr>
              <a:t> </a:t>
            </a:r>
            <a:r>
              <a:rPr lang="en-US" sz="1600" dirty="0">
                <a:latin typeface="Arial"/>
                <a:cs typeface="Arial"/>
              </a:rPr>
              <a:t>also</a:t>
            </a:r>
            <a:r>
              <a:rPr lang="en-US" sz="1600" spc="-25" dirty="0">
                <a:latin typeface="Arial"/>
                <a:cs typeface="Arial"/>
              </a:rPr>
              <a:t> </a:t>
            </a:r>
            <a:r>
              <a:rPr lang="en-US" sz="1600" dirty="0">
                <a:latin typeface="Arial"/>
                <a:cs typeface="Arial"/>
              </a:rPr>
              <a:t>help</a:t>
            </a:r>
            <a:r>
              <a:rPr lang="en-US" sz="1600" spc="-30" dirty="0">
                <a:latin typeface="Arial"/>
                <a:cs typeface="Arial"/>
              </a:rPr>
              <a:t> </a:t>
            </a:r>
            <a:r>
              <a:rPr lang="en-US" sz="1600" dirty="0">
                <a:latin typeface="Arial"/>
                <a:cs typeface="Arial"/>
              </a:rPr>
              <a:t>external</a:t>
            </a:r>
            <a:r>
              <a:rPr lang="en-US" sz="1600" spc="-25" dirty="0">
                <a:latin typeface="Arial"/>
                <a:cs typeface="Arial"/>
              </a:rPr>
              <a:t> </a:t>
            </a:r>
            <a:r>
              <a:rPr lang="en-US" sz="1600" dirty="0">
                <a:latin typeface="Arial"/>
                <a:cs typeface="Arial"/>
              </a:rPr>
              <a:t>stakeholders</a:t>
            </a:r>
            <a:r>
              <a:rPr lang="en-US" sz="1600" spc="-30" dirty="0">
                <a:latin typeface="Arial"/>
                <a:cs typeface="Arial"/>
              </a:rPr>
              <a:t> </a:t>
            </a:r>
            <a:r>
              <a:rPr lang="en-US" sz="1600" dirty="0">
                <a:latin typeface="Arial"/>
                <a:cs typeface="Arial"/>
              </a:rPr>
              <a:t>better</a:t>
            </a:r>
            <a:r>
              <a:rPr lang="en-US" sz="1600" spc="-25" dirty="0">
                <a:latin typeface="Arial"/>
                <a:cs typeface="Arial"/>
              </a:rPr>
              <a:t> </a:t>
            </a:r>
            <a:r>
              <a:rPr lang="en-US" sz="1600" dirty="0">
                <a:latin typeface="Arial"/>
                <a:cs typeface="Arial"/>
              </a:rPr>
              <a:t>understand</a:t>
            </a:r>
            <a:r>
              <a:rPr lang="en-US" sz="1600" spc="-30" dirty="0">
                <a:latin typeface="Arial"/>
                <a:cs typeface="Arial"/>
              </a:rPr>
              <a:t> </a:t>
            </a:r>
            <a:r>
              <a:rPr lang="en-US" sz="1600" dirty="0">
                <a:latin typeface="Arial"/>
                <a:cs typeface="Arial"/>
              </a:rPr>
              <a:t>agency</a:t>
            </a:r>
            <a:r>
              <a:rPr lang="en-US" sz="1600" spc="-25" dirty="0">
                <a:latin typeface="Arial"/>
                <a:cs typeface="Arial"/>
              </a:rPr>
              <a:t> </a:t>
            </a:r>
            <a:r>
              <a:rPr lang="en-US" sz="1600" dirty="0">
                <a:latin typeface="Arial"/>
                <a:cs typeface="Arial"/>
              </a:rPr>
              <a:t>actions</a:t>
            </a:r>
            <a:r>
              <a:rPr lang="en-US" sz="1600" spc="-30" dirty="0">
                <a:latin typeface="Arial"/>
                <a:cs typeface="Arial"/>
              </a:rPr>
              <a:t> </a:t>
            </a:r>
            <a:r>
              <a:rPr lang="en-US" sz="1600" dirty="0">
                <a:latin typeface="Arial"/>
                <a:cs typeface="Arial"/>
              </a:rPr>
              <a:t>in</a:t>
            </a:r>
            <a:r>
              <a:rPr lang="en-US" sz="1600" spc="-25" dirty="0">
                <a:latin typeface="Arial"/>
                <a:cs typeface="Arial"/>
              </a:rPr>
              <a:t> </a:t>
            </a:r>
            <a:r>
              <a:rPr lang="en-US" sz="1600" dirty="0">
                <a:latin typeface="Arial"/>
                <a:cs typeface="Arial"/>
              </a:rPr>
              <a:t>the</a:t>
            </a:r>
            <a:r>
              <a:rPr lang="en-US" sz="1600" spc="-30" dirty="0">
                <a:latin typeface="Arial"/>
                <a:cs typeface="Arial"/>
              </a:rPr>
              <a:t> </a:t>
            </a:r>
            <a:r>
              <a:rPr lang="en-US" sz="1600" dirty="0">
                <a:latin typeface="Arial"/>
                <a:cs typeface="Arial"/>
              </a:rPr>
              <a:t>context</a:t>
            </a:r>
            <a:r>
              <a:rPr lang="en-US" sz="1600" spc="-25" dirty="0">
                <a:latin typeface="Arial"/>
                <a:cs typeface="Arial"/>
              </a:rPr>
              <a:t> </a:t>
            </a:r>
            <a:r>
              <a:rPr lang="en-US" sz="1600" dirty="0">
                <a:latin typeface="Arial"/>
                <a:cs typeface="Arial"/>
              </a:rPr>
              <a:t>of</a:t>
            </a:r>
            <a:r>
              <a:rPr lang="en-US" sz="1600" spc="-30" dirty="0">
                <a:latin typeface="Arial"/>
                <a:cs typeface="Arial"/>
              </a:rPr>
              <a:t> </a:t>
            </a:r>
            <a:r>
              <a:rPr lang="en-US" sz="1600" dirty="0">
                <a:latin typeface="Arial"/>
                <a:cs typeface="Arial"/>
              </a:rPr>
              <a:t>the</a:t>
            </a:r>
            <a:r>
              <a:rPr lang="en-US" sz="1600" spc="-25" dirty="0">
                <a:latin typeface="Arial"/>
                <a:cs typeface="Arial"/>
              </a:rPr>
              <a:t> </a:t>
            </a:r>
            <a:r>
              <a:rPr lang="en-US" sz="1600" dirty="0">
                <a:latin typeface="Arial"/>
                <a:cs typeface="Arial"/>
              </a:rPr>
              <a:t>risks</a:t>
            </a:r>
            <a:r>
              <a:rPr lang="en-US" sz="1600" spc="-30" dirty="0">
                <a:latin typeface="Arial"/>
                <a:cs typeface="Arial"/>
              </a:rPr>
              <a:t> </a:t>
            </a:r>
            <a:r>
              <a:rPr lang="en-US" sz="1600" dirty="0">
                <a:latin typeface="Arial"/>
                <a:cs typeface="Arial"/>
              </a:rPr>
              <a:t>facing</a:t>
            </a:r>
            <a:r>
              <a:rPr lang="en-US" sz="1600" spc="-25" dirty="0">
                <a:latin typeface="Arial"/>
                <a:cs typeface="Arial"/>
              </a:rPr>
              <a:t> the </a:t>
            </a:r>
            <a:r>
              <a:rPr lang="en-US" sz="1600" dirty="0">
                <a:latin typeface="Arial"/>
                <a:cs typeface="Arial"/>
              </a:rPr>
              <a:t>organization.</a:t>
            </a:r>
          </a:p>
        </p:txBody>
      </p:sp>
    </p:spTree>
    <p:extLst>
      <p:ext uri="{BB962C8B-B14F-4D97-AF65-F5344CB8AC3E}">
        <p14:creationId xmlns:p14="http://schemas.microsoft.com/office/powerpoint/2010/main" val="3351988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000AC-1A95-4642-AF76-CF56B3C3345A}"/>
              </a:ext>
            </a:extLst>
          </p:cNvPr>
          <p:cNvSpPr>
            <a:spLocks noGrp="1"/>
          </p:cNvSpPr>
          <p:nvPr>
            <p:ph type="title"/>
          </p:nvPr>
        </p:nvSpPr>
        <p:spPr/>
        <p:txBody>
          <a:bodyPr/>
          <a:lstStyle/>
          <a:p>
            <a:r>
              <a:rPr lang="en-US" dirty="0"/>
              <a:t>Practice area 4: establishing the context</a:t>
            </a:r>
          </a:p>
        </p:txBody>
      </p:sp>
      <p:graphicFrame>
        <p:nvGraphicFramePr>
          <p:cNvPr id="5" name="Table 5">
            <a:extLst>
              <a:ext uri="{FF2B5EF4-FFF2-40B4-BE49-F238E27FC236}">
                <a16:creationId xmlns:a16="http://schemas.microsoft.com/office/drawing/2014/main" id="{B95E4157-016F-41BA-8DBB-88D2D8755C64}"/>
              </a:ext>
            </a:extLst>
          </p:cNvPr>
          <p:cNvGraphicFramePr>
            <a:graphicFrameLocks noGrp="1"/>
          </p:cNvGraphicFramePr>
          <p:nvPr>
            <p:ph idx="1"/>
            <p:extLst>
              <p:ext uri="{D42A27DB-BD31-4B8C-83A1-F6EECF244321}">
                <p14:modId xmlns:p14="http://schemas.microsoft.com/office/powerpoint/2010/main" val="3183059129"/>
              </p:ext>
            </p:extLst>
          </p:nvPr>
        </p:nvGraphicFramePr>
        <p:xfrm>
          <a:off x="581194" y="4547734"/>
          <a:ext cx="11029616" cy="1483360"/>
        </p:xfrm>
        <a:graphic>
          <a:graphicData uri="http://schemas.openxmlformats.org/drawingml/2006/table">
            <a:tbl>
              <a:tblPr firstRow="1" bandRow="1">
                <a:tableStyleId>{5C22544A-7EE6-4342-B048-85BDC9FD1C3A}</a:tableStyleId>
              </a:tblPr>
              <a:tblGrid>
                <a:gridCol w="3337833">
                  <a:extLst>
                    <a:ext uri="{9D8B030D-6E8A-4147-A177-3AD203B41FA5}">
                      <a16:colId xmlns:a16="http://schemas.microsoft.com/office/drawing/2014/main" val="1674494047"/>
                    </a:ext>
                  </a:extLst>
                </a:gridCol>
                <a:gridCol w="7691783">
                  <a:extLst>
                    <a:ext uri="{9D8B030D-6E8A-4147-A177-3AD203B41FA5}">
                      <a16:colId xmlns:a16="http://schemas.microsoft.com/office/drawing/2014/main" val="1315983483"/>
                    </a:ext>
                  </a:extLst>
                </a:gridCol>
              </a:tblGrid>
              <a:tr h="370840">
                <a:tc>
                  <a:txBody>
                    <a:bodyPr/>
                    <a:lstStyle/>
                    <a:p>
                      <a:pPr marL="0" indent="0">
                        <a:buFont typeface="Arial" panose="020B0604020202020204" pitchFamily="34" charset="0"/>
                        <a:buNone/>
                      </a:pPr>
                      <a:r>
                        <a:rPr lang="en-US" dirty="0"/>
                        <a:t>Practice Area</a:t>
                      </a:r>
                    </a:p>
                  </a:txBody>
                  <a:tcPr/>
                </a:tc>
                <a:tc>
                  <a:txBody>
                    <a:bodyPr/>
                    <a:lstStyle/>
                    <a:p>
                      <a:pPr marL="0" indent="0">
                        <a:buFont typeface="Arial" panose="020B0604020202020204" pitchFamily="34" charset="0"/>
                        <a:buNone/>
                      </a:pPr>
                      <a:r>
                        <a:rPr lang="en-US" dirty="0"/>
                        <a:t>Key Principle or Attribute</a:t>
                      </a:r>
                    </a:p>
                  </a:txBody>
                  <a:tcPr/>
                </a:tc>
                <a:extLst>
                  <a:ext uri="{0D108BD9-81ED-4DB2-BD59-A6C34878D82A}">
                    <a16:rowId xmlns:a16="http://schemas.microsoft.com/office/drawing/2014/main" val="952482058"/>
                  </a:ext>
                </a:extLst>
              </a:tr>
              <a:tr h="370840">
                <a:tc>
                  <a:txBody>
                    <a:bodyPr/>
                    <a:lstStyle/>
                    <a:p>
                      <a:pPr marL="0" indent="0">
                        <a:buFont typeface="Arial" panose="020B0604020202020204" pitchFamily="34" charset="0"/>
                        <a:buNone/>
                      </a:pPr>
                      <a:r>
                        <a:rPr lang="en-US" sz="1801" kern="1200" dirty="0">
                          <a:solidFill>
                            <a:schemeClr val="dk1"/>
                          </a:solidFill>
                          <a:latin typeface="+mn-lt"/>
                          <a:ea typeface="+mn-ea"/>
                          <a:cs typeface="+mn-cs"/>
                        </a:rPr>
                        <a:t>4: Establishing the Context</a:t>
                      </a:r>
                    </a:p>
                  </a:txBody>
                  <a:tcPr/>
                </a:tc>
                <a:tc>
                  <a:txBody>
                    <a:bodyPr/>
                    <a:lstStyle/>
                    <a:p>
                      <a:pPr marL="0" marR="0" lvl="1" indent="-114305" defTabSz="914400" eaLnBrk="1" fontAlgn="auto" latinLnBrk="0" hangingPunct="1">
                        <a:lnSpc>
                          <a:spcPct val="100000"/>
                        </a:lnSpc>
                        <a:spcBef>
                          <a:spcPts val="75"/>
                        </a:spcBef>
                        <a:spcAft>
                          <a:spcPts val="0"/>
                        </a:spcAft>
                        <a:buClrTx/>
                        <a:buSzTx/>
                        <a:buFont typeface="Arial" panose="020B0604020202020204" pitchFamily="34" charset="0"/>
                        <a:buNone/>
                        <a:tabLst>
                          <a:tab pos="570865" algn="l"/>
                          <a:tab pos="571500" algn="l"/>
                        </a:tabLst>
                        <a:defRPr/>
                      </a:pPr>
                      <a:r>
                        <a:rPr lang="en-US" sz="1801" kern="1200" dirty="0">
                          <a:solidFill>
                            <a:schemeClr val="dk1"/>
                          </a:solidFill>
                          <a:latin typeface="+mn-lt"/>
                          <a:ea typeface="+mn-ea"/>
                          <a:cs typeface="+mn-cs"/>
                        </a:rPr>
                        <a:t>objectives of the organization and the constraints within which it operates</a:t>
                      </a:r>
                      <a:r>
                        <a:rPr lang="en-US" sz="1801" kern="1200" noProof="0" dirty="0">
                          <a:solidFill>
                            <a:schemeClr val="dk1"/>
                          </a:solidFill>
                          <a:latin typeface="+mn-lt"/>
                          <a:ea typeface="+mn-ea"/>
                          <a:cs typeface="+mn-cs"/>
                        </a:rPr>
                        <a:t>,</a:t>
                      </a:r>
                    </a:p>
                  </a:txBody>
                  <a:tcPr/>
                </a:tc>
                <a:extLst>
                  <a:ext uri="{0D108BD9-81ED-4DB2-BD59-A6C34878D82A}">
                    <a16:rowId xmlns:a16="http://schemas.microsoft.com/office/drawing/2014/main" val="2457381574"/>
                  </a:ext>
                </a:extLst>
              </a:tr>
              <a:tr h="370840">
                <a:tc>
                  <a:txBody>
                    <a:bodyPr/>
                    <a:lstStyle/>
                    <a:p>
                      <a:pPr marL="0" marR="0" lvl="0" indent="0" algn="l" defTabSz="457206"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801" kern="1200" noProof="0">
                          <a:solidFill>
                            <a:schemeClr val="dk1"/>
                          </a:solidFill>
                          <a:latin typeface="+mn-lt"/>
                          <a:ea typeface="+mn-ea"/>
                          <a:cs typeface="+mn-cs"/>
                        </a:rPr>
                        <a:t>4: Establishing the Context</a:t>
                      </a:r>
                      <a:endParaRPr lang="en-US" sz="1801" kern="1200" noProof="0" dirty="0">
                        <a:solidFill>
                          <a:schemeClr val="dk1"/>
                        </a:solidFill>
                        <a:latin typeface="+mn-lt"/>
                        <a:ea typeface="+mn-ea"/>
                        <a:cs typeface="+mn-cs"/>
                      </a:endParaRPr>
                    </a:p>
                  </a:txBody>
                  <a:tcPr/>
                </a:tc>
                <a:tc>
                  <a:txBody>
                    <a:bodyPr/>
                    <a:lstStyle/>
                    <a:p>
                      <a:pPr marL="0" marR="0" lvl="1" indent="-114305" algn="l" defTabSz="914400" rtl="0" eaLnBrk="1" fontAlgn="auto" latinLnBrk="0" hangingPunct="1">
                        <a:lnSpc>
                          <a:spcPct val="100000"/>
                        </a:lnSpc>
                        <a:spcBef>
                          <a:spcPts val="45"/>
                        </a:spcBef>
                        <a:spcAft>
                          <a:spcPts val="0"/>
                        </a:spcAft>
                        <a:buClrTx/>
                        <a:buSzTx/>
                        <a:buFont typeface="Arial" panose="020B0604020202020204" pitchFamily="34" charset="0"/>
                        <a:buNone/>
                        <a:tabLst>
                          <a:tab pos="570865" algn="l"/>
                          <a:tab pos="571500" algn="l"/>
                        </a:tabLst>
                        <a:defRPr/>
                      </a:pPr>
                      <a:r>
                        <a:rPr lang="en-US" sz="1801" kern="1200" dirty="0">
                          <a:solidFill>
                            <a:schemeClr val="dk1"/>
                          </a:solidFill>
                          <a:latin typeface="+mn-lt"/>
                          <a:ea typeface="+mn-ea"/>
                          <a:cs typeface="+mn-cs"/>
                        </a:rPr>
                        <a:t>internal and external environment of the organization, and</a:t>
                      </a:r>
                    </a:p>
                  </a:txBody>
                  <a:tcPr/>
                </a:tc>
                <a:extLst>
                  <a:ext uri="{0D108BD9-81ED-4DB2-BD59-A6C34878D82A}">
                    <a16:rowId xmlns:a16="http://schemas.microsoft.com/office/drawing/2014/main" val="4060114785"/>
                  </a:ext>
                </a:extLst>
              </a:tr>
              <a:tr h="370840">
                <a:tc>
                  <a:txBody>
                    <a:bodyPr/>
                    <a:lstStyle/>
                    <a:p>
                      <a:pPr marL="0" marR="0" lvl="0" indent="0" algn="l" defTabSz="457206"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801" kern="1200" noProof="0" dirty="0">
                          <a:solidFill>
                            <a:schemeClr val="dk1"/>
                          </a:solidFill>
                          <a:latin typeface="+mn-lt"/>
                          <a:ea typeface="+mn-ea"/>
                          <a:cs typeface="+mn-cs"/>
                        </a:rPr>
                        <a:t>4: Establishing the Context</a:t>
                      </a:r>
                    </a:p>
                  </a:txBody>
                  <a:tcPr/>
                </a:tc>
                <a:tc>
                  <a:txBody>
                    <a:bodyPr/>
                    <a:lstStyle/>
                    <a:p>
                      <a:pPr marL="0" marR="0" lvl="1" indent="-114305" defTabSz="914400" eaLnBrk="1" fontAlgn="auto" latinLnBrk="0" hangingPunct="1">
                        <a:lnSpc>
                          <a:spcPct val="100000"/>
                        </a:lnSpc>
                        <a:spcBef>
                          <a:spcPts val="75"/>
                        </a:spcBef>
                        <a:spcAft>
                          <a:spcPts val="0"/>
                        </a:spcAft>
                        <a:buClrTx/>
                        <a:buSzTx/>
                        <a:buFont typeface="Calibri"/>
                        <a:buNone/>
                        <a:tabLst>
                          <a:tab pos="570865" algn="l"/>
                          <a:tab pos="571500" algn="l"/>
                        </a:tabLst>
                        <a:defRPr/>
                      </a:pPr>
                      <a:r>
                        <a:rPr lang="en-US" sz="1801" kern="1200" dirty="0">
                          <a:solidFill>
                            <a:schemeClr val="dk1"/>
                          </a:solidFill>
                          <a:latin typeface="+mn-lt"/>
                          <a:ea typeface="+mn-ea"/>
                          <a:cs typeface="+mn-cs"/>
                        </a:rPr>
                        <a:t>risk criteria set by agency leadership.</a:t>
                      </a:r>
                      <a:endParaRPr lang="en-US" sz="1801" kern="1200" noProof="0" dirty="0">
                        <a:solidFill>
                          <a:schemeClr val="dk1"/>
                        </a:solidFill>
                        <a:latin typeface="+mn-lt"/>
                        <a:ea typeface="+mn-ea"/>
                        <a:cs typeface="+mn-cs"/>
                      </a:endParaRPr>
                    </a:p>
                  </a:txBody>
                  <a:tcPr/>
                </a:tc>
                <a:extLst>
                  <a:ext uri="{0D108BD9-81ED-4DB2-BD59-A6C34878D82A}">
                    <a16:rowId xmlns:a16="http://schemas.microsoft.com/office/drawing/2014/main" val="2806293158"/>
                  </a:ext>
                </a:extLst>
              </a:tr>
            </a:tbl>
          </a:graphicData>
        </a:graphic>
      </p:graphicFrame>
      <p:sp>
        <p:nvSpPr>
          <p:cNvPr id="4" name="Slide Number Placeholder 3">
            <a:extLst>
              <a:ext uri="{FF2B5EF4-FFF2-40B4-BE49-F238E27FC236}">
                <a16:creationId xmlns:a16="http://schemas.microsoft.com/office/drawing/2014/main" id="{CC702E78-1FC2-4D80-B76A-8D197A6A3BE5}"/>
              </a:ext>
            </a:extLst>
          </p:cNvPr>
          <p:cNvSpPr>
            <a:spLocks noGrp="1"/>
          </p:cNvSpPr>
          <p:nvPr>
            <p:ph type="sldNum" sz="quarter" idx="12"/>
          </p:nvPr>
        </p:nvSpPr>
        <p:spPr/>
        <p:txBody>
          <a:bodyPr/>
          <a:lstStyle/>
          <a:p>
            <a:fld id="{3A98EE3D-8CD1-4C3F-BD1C-C98C9596463C}" type="slidenum">
              <a:rPr lang="en-US" smtClean="0"/>
              <a:t>13</a:t>
            </a:fld>
            <a:endParaRPr lang="en-US" dirty="0"/>
          </a:p>
        </p:txBody>
      </p:sp>
      <p:sp>
        <p:nvSpPr>
          <p:cNvPr id="3" name="TextBox 2">
            <a:extLst>
              <a:ext uri="{FF2B5EF4-FFF2-40B4-BE49-F238E27FC236}">
                <a16:creationId xmlns:a16="http://schemas.microsoft.com/office/drawing/2014/main" id="{3000A8A3-95D4-4E96-9C74-6010EAE3C6E2}"/>
              </a:ext>
            </a:extLst>
          </p:cNvPr>
          <p:cNvSpPr txBox="1"/>
          <p:nvPr/>
        </p:nvSpPr>
        <p:spPr>
          <a:xfrm>
            <a:off x="581194" y="2177143"/>
            <a:ext cx="10798006" cy="1850828"/>
          </a:xfrm>
          <a:prstGeom prst="rect">
            <a:avLst/>
          </a:prstGeom>
          <a:noFill/>
        </p:spPr>
        <p:txBody>
          <a:bodyPr wrap="square" rtlCol="0">
            <a:spAutoFit/>
          </a:bodyPr>
          <a:lstStyle/>
          <a:p>
            <a:pPr marL="12700" marR="11430" lvl="1">
              <a:lnSpc>
                <a:spcPct val="103299"/>
              </a:lnSpc>
              <a:tabLst>
                <a:tab pos="224790" algn="l"/>
              </a:tabLst>
            </a:pPr>
            <a:r>
              <a:rPr lang="en-US" sz="1600" dirty="0">
                <a:latin typeface="Arial"/>
                <a:cs typeface="Arial"/>
              </a:rPr>
              <a:t>Broadly,</a:t>
            </a:r>
            <a:r>
              <a:rPr lang="en-US" sz="1600" spc="-30" dirty="0">
                <a:latin typeface="Arial"/>
                <a:cs typeface="Arial"/>
              </a:rPr>
              <a:t> </a:t>
            </a:r>
            <a:r>
              <a:rPr lang="en-US" sz="1600" dirty="0">
                <a:latin typeface="Arial"/>
                <a:cs typeface="Arial"/>
              </a:rPr>
              <a:t>context</a:t>
            </a:r>
            <a:r>
              <a:rPr lang="en-US" sz="1600" spc="-35" dirty="0">
                <a:latin typeface="Arial"/>
                <a:cs typeface="Arial"/>
              </a:rPr>
              <a:t> </a:t>
            </a:r>
            <a:r>
              <a:rPr lang="en-US" sz="1600" dirty="0">
                <a:latin typeface="Arial"/>
                <a:cs typeface="Arial"/>
              </a:rPr>
              <a:t>is</a:t>
            </a:r>
            <a:r>
              <a:rPr lang="en-US" sz="1600" spc="-30" dirty="0">
                <a:latin typeface="Arial"/>
                <a:cs typeface="Arial"/>
              </a:rPr>
              <a:t> </a:t>
            </a:r>
            <a:r>
              <a:rPr lang="en-US" sz="1600" dirty="0">
                <a:latin typeface="Arial"/>
                <a:cs typeface="Arial"/>
              </a:rPr>
              <a:t>“the</a:t>
            </a:r>
            <a:r>
              <a:rPr lang="en-US" sz="1600" spc="-30" dirty="0">
                <a:latin typeface="Arial"/>
                <a:cs typeface="Arial"/>
              </a:rPr>
              <a:t> </a:t>
            </a:r>
            <a:r>
              <a:rPr lang="en-US" sz="1600" dirty="0">
                <a:latin typeface="Arial"/>
                <a:cs typeface="Arial"/>
              </a:rPr>
              <a:t>interrelated</a:t>
            </a:r>
            <a:r>
              <a:rPr lang="en-US" sz="1600" spc="-30" dirty="0">
                <a:latin typeface="Arial"/>
                <a:cs typeface="Arial"/>
              </a:rPr>
              <a:t> </a:t>
            </a:r>
            <a:r>
              <a:rPr lang="en-US" sz="1600" dirty="0">
                <a:latin typeface="Arial"/>
                <a:cs typeface="Arial"/>
              </a:rPr>
              <a:t>conditions</a:t>
            </a:r>
            <a:r>
              <a:rPr lang="en-US" sz="1600" spc="-35" dirty="0">
                <a:latin typeface="Arial"/>
                <a:cs typeface="Arial"/>
              </a:rPr>
              <a:t> </a:t>
            </a:r>
            <a:r>
              <a:rPr lang="en-US" sz="1600" dirty="0">
                <a:latin typeface="Arial"/>
                <a:cs typeface="Arial"/>
              </a:rPr>
              <a:t>in</a:t>
            </a:r>
            <a:r>
              <a:rPr lang="en-US" sz="1600" spc="-30" dirty="0">
                <a:latin typeface="Arial"/>
                <a:cs typeface="Arial"/>
              </a:rPr>
              <a:t> </a:t>
            </a:r>
            <a:r>
              <a:rPr lang="en-US" sz="1600" dirty="0">
                <a:latin typeface="Arial"/>
                <a:cs typeface="Arial"/>
              </a:rPr>
              <a:t>which</a:t>
            </a:r>
            <a:r>
              <a:rPr lang="en-US" sz="1600" spc="-30" dirty="0">
                <a:latin typeface="Arial"/>
                <a:cs typeface="Arial"/>
              </a:rPr>
              <a:t> </a:t>
            </a:r>
            <a:r>
              <a:rPr lang="en-US" sz="1600" dirty="0">
                <a:latin typeface="Arial"/>
                <a:cs typeface="Arial"/>
              </a:rPr>
              <a:t>something</a:t>
            </a:r>
            <a:r>
              <a:rPr lang="en-US" sz="1600" spc="-30" dirty="0">
                <a:latin typeface="Arial"/>
                <a:cs typeface="Arial"/>
              </a:rPr>
              <a:t> </a:t>
            </a:r>
            <a:r>
              <a:rPr lang="en-US" sz="1600" dirty="0">
                <a:latin typeface="Arial"/>
                <a:cs typeface="Arial"/>
              </a:rPr>
              <a:t>exists</a:t>
            </a:r>
            <a:r>
              <a:rPr lang="en-US" sz="1600" spc="-30" dirty="0">
                <a:latin typeface="Arial"/>
                <a:cs typeface="Arial"/>
              </a:rPr>
              <a:t> </a:t>
            </a:r>
            <a:r>
              <a:rPr lang="en-US" sz="1600" spc="-25" dirty="0">
                <a:latin typeface="Arial"/>
                <a:cs typeface="Arial"/>
              </a:rPr>
              <a:t>or</a:t>
            </a:r>
            <a:r>
              <a:rPr lang="en-US" sz="1600" spc="500" dirty="0">
                <a:latin typeface="Arial"/>
                <a:cs typeface="Arial"/>
              </a:rPr>
              <a:t> </a:t>
            </a:r>
            <a:r>
              <a:rPr lang="en-US" sz="1600" dirty="0">
                <a:latin typeface="Arial"/>
                <a:cs typeface="Arial"/>
              </a:rPr>
              <a:t>occurs.  Through</a:t>
            </a:r>
            <a:r>
              <a:rPr lang="en-US" sz="1600" spc="-45" dirty="0">
                <a:latin typeface="Arial"/>
                <a:cs typeface="Arial"/>
              </a:rPr>
              <a:t> </a:t>
            </a:r>
            <a:r>
              <a:rPr lang="en-US" sz="1600" dirty="0">
                <a:latin typeface="Arial"/>
                <a:cs typeface="Arial"/>
              </a:rPr>
              <a:t>establishing</a:t>
            </a:r>
            <a:r>
              <a:rPr lang="en-US" sz="1600" spc="-35" dirty="0">
                <a:latin typeface="Arial"/>
                <a:cs typeface="Arial"/>
              </a:rPr>
              <a:t> </a:t>
            </a:r>
            <a:r>
              <a:rPr lang="en-US" sz="1600" dirty="0">
                <a:latin typeface="Arial"/>
                <a:cs typeface="Arial"/>
              </a:rPr>
              <a:t>the</a:t>
            </a:r>
            <a:r>
              <a:rPr lang="en-US" sz="1600" spc="-35" dirty="0">
                <a:latin typeface="Arial"/>
                <a:cs typeface="Arial"/>
              </a:rPr>
              <a:t> </a:t>
            </a:r>
            <a:r>
              <a:rPr lang="en-US" sz="1600" dirty="0">
                <a:latin typeface="Arial"/>
                <a:cs typeface="Arial"/>
              </a:rPr>
              <a:t>context,</a:t>
            </a:r>
            <a:r>
              <a:rPr lang="en-US" sz="1600" spc="-35" dirty="0">
                <a:latin typeface="Arial"/>
                <a:cs typeface="Arial"/>
              </a:rPr>
              <a:t> </a:t>
            </a:r>
            <a:r>
              <a:rPr lang="en-US" sz="1600" dirty="0">
                <a:latin typeface="Arial"/>
                <a:cs typeface="Arial"/>
              </a:rPr>
              <a:t>the</a:t>
            </a:r>
            <a:r>
              <a:rPr lang="en-US" sz="1600" spc="-35" dirty="0">
                <a:latin typeface="Arial"/>
                <a:cs typeface="Arial"/>
              </a:rPr>
              <a:t> </a:t>
            </a:r>
            <a:r>
              <a:rPr lang="en-US" sz="1600" dirty="0">
                <a:latin typeface="Arial"/>
                <a:cs typeface="Arial"/>
              </a:rPr>
              <a:t>organization</a:t>
            </a:r>
            <a:r>
              <a:rPr lang="en-US" sz="1600" spc="-35" dirty="0">
                <a:latin typeface="Arial"/>
                <a:cs typeface="Arial"/>
              </a:rPr>
              <a:t> </a:t>
            </a:r>
            <a:r>
              <a:rPr lang="en-US" sz="1600" dirty="0">
                <a:latin typeface="Arial"/>
                <a:cs typeface="Arial"/>
              </a:rPr>
              <a:t>works</a:t>
            </a:r>
            <a:r>
              <a:rPr lang="en-US" sz="1600" spc="-35" dirty="0">
                <a:latin typeface="Arial"/>
                <a:cs typeface="Arial"/>
              </a:rPr>
              <a:t> </a:t>
            </a:r>
            <a:r>
              <a:rPr lang="en-US" sz="1600" dirty="0">
                <a:latin typeface="Arial"/>
                <a:cs typeface="Arial"/>
              </a:rPr>
              <a:t>to</a:t>
            </a:r>
            <a:r>
              <a:rPr lang="en-US" sz="1600" spc="-35" dirty="0">
                <a:latin typeface="Arial"/>
                <a:cs typeface="Arial"/>
              </a:rPr>
              <a:t> </a:t>
            </a:r>
            <a:r>
              <a:rPr lang="en-US" sz="1600" dirty="0">
                <a:latin typeface="Arial"/>
                <a:cs typeface="Arial"/>
              </a:rPr>
              <a:t>understand</a:t>
            </a:r>
            <a:r>
              <a:rPr lang="en-US" sz="1600" spc="-35" dirty="0">
                <a:latin typeface="Arial"/>
                <a:cs typeface="Arial"/>
              </a:rPr>
              <a:t> </a:t>
            </a:r>
            <a:r>
              <a:rPr lang="en-US" sz="1600" dirty="0">
                <a:latin typeface="Arial"/>
                <a:cs typeface="Arial"/>
              </a:rPr>
              <a:t>its</a:t>
            </a:r>
            <a:r>
              <a:rPr lang="en-US" sz="1600" spc="-35" dirty="0">
                <a:latin typeface="Arial"/>
                <a:cs typeface="Arial"/>
              </a:rPr>
              <a:t> </a:t>
            </a:r>
            <a:r>
              <a:rPr lang="en-US" sz="1600" dirty="0">
                <a:latin typeface="Arial"/>
                <a:cs typeface="Arial"/>
              </a:rPr>
              <a:t>operating</a:t>
            </a:r>
            <a:r>
              <a:rPr lang="en-US" sz="1600" spc="-35" dirty="0">
                <a:latin typeface="Arial"/>
                <a:cs typeface="Arial"/>
              </a:rPr>
              <a:t> </a:t>
            </a:r>
            <a:r>
              <a:rPr lang="en-US" sz="1600" dirty="0">
                <a:latin typeface="Arial"/>
                <a:cs typeface="Arial"/>
              </a:rPr>
              <a:t>environment</a:t>
            </a:r>
            <a:r>
              <a:rPr lang="en-US" sz="1600" spc="-35" dirty="0">
                <a:latin typeface="Arial"/>
                <a:cs typeface="Arial"/>
              </a:rPr>
              <a:t> </a:t>
            </a:r>
            <a:r>
              <a:rPr lang="en-US" sz="1600" dirty="0">
                <a:latin typeface="Arial"/>
                <a:cs typeface="Arial"/>
              </a:rPr>
              <a:t>and</a:t>
            </a:r>
            <a:r>
              <a:rPr lang="en-US" sz="1600" spc="-35" dirty="0">
                <a:latin typeface="Arial"/>
                <a:cs typeface="Arial"/>
              </a:rPr>
              <a:t> </a:t>
            </a:r>
            <a:r>
              <a:rPr lang="en-US" sz="1600" spc="-25" dirty="0">
                <a:latin typeface="Arial"/>
                <a:cs typeface="Arial"/>
              </a:rPr>
              <a:t>is </a:t>
            </a:r>
            <a:r>
              <a:rPr lang="en-US" sz="1600" dirty="0">
                <a:latin typeface="Arial"/>
                <a:cs typeface="Arial"/>
              </a:rPr>
              <a:t>better</a:t>
            </a:r>
            <a:r>
              <a:rPr lang="en-US" sz="1600" spc="-40" dirty="0">
                <a:latin typeface="Arial"/>
                <a:cs typeface="Arial"/>
              </a:rPr>
              <a:t> </a:t>
            </a:r>
            <a:r>
              <a:rPr lang="en-US" sz="1600" dirty="0">
                <a:latin typeface="Arial"/>
                <a:cs typeface="Arial"/>
              </a:rPr>
              <a:t>prepared</a:t>
            </a:r>
            <a:r>
              <a:rPr lang="en-US" sz="1600" spc="-30" dirty="0">
                <a:latin typeface="Arial"/>
                <a:cs typeface="Arial"/>
              </a:rPr>
              <a:t> </a:t>
            </a:r>
            <a:r>
              <a:rPr lang="en-US" sz="1600" dirty="0">
                <a:latin typeface="Arial"/>
                <a:cs typeface="Arial"/>
              </a:rPr>
              <a:t>to</a:t>
            </a:r>
            <a:r>
              <a:rPr lang="en-US" sz="1600" spc="-30" dirty="0">
                <a:latin typeface="Arial"/>
                <a:cs typeface="Arial"/>
              </a:rPr>
              <a:t> </a:t>
            </a:r>
            <a:r>
              <a:rPr lang="en-US" sz="1600" dirty="0">
                <a:latin typeface="Arial"/>
                <a:cs typeface="Arial"/>
              </a:rPr>
              <a:t>avoid</a:t>
            </a:r>
            <a:r>
              <a:rPr lang="en-US" sz="1600" spc="-25" dirty="0">
                <a:latin typeface="Arial"/>
                <a:cs typeface="Arial"/>
              </a:rPr>
              <a:t> </a:t>
            </a:r>
            <a:r>
              <a:rPr lang="en-US" sz="1600" dirty="0">
                <a:latin typeface="Arial"/>
                <a:cs typeface="Arial"/>
              </a:rPr>
              <a:t>unforeseen</a:t>
            </a:r>
            <a:r>
              <a:rPr lang="en-US" sz="1600" spc="-30" dirty="0">
                <a:latin typeface="Arial"/>
                <a:cs typeface="Arial"/>
              </a:rPr>
              <a:t> </a:t>
            </a:r>
            <a:r>
              <a:rPr lang="en-US" sz="1600" dirty="0">
                <a:latin typeface="Arial"/>
                <a:cs typeface="Arial"/>
              </a:rPr>
              <a:t>events</a:t>
            </a:r>
            <a:r>
              <a:rPr lang="en-US" sz="1600" spc="-30" dirty="0">
                <a:latin typeface="Arial"/>
                <a:cs typeface="Arial"/>
              </a:rPr>
              <a:t> </a:t>
            </a:r>
            <a:r>
              <a:rPr lang="en-US" sz="1600" dirty="0">
                <a:latin typeface="Arial"/>
                <a:cs typeface="Arial"/>
              </a:rPr>
              <a:t>and</a:t>
            </a:r>
            <a:r>
              <a:rPr lang="en-US" sz="1600" spc="-30" dirty="0">
                <a:latin typeface="Arial"/>
                <a:cs typeface="Arial"/>
              </a:rPr>
              <a:t> </a:t>
            </a:r>
            <a:r>
              <a:rPr lang="en-US" sz="1600" dirty="0">
                <a:latin typeface="Arial"/>
                <a:cs typeface="Arial"/>
              </a:rPr>
              <a:t>pursue</a:t>
            </a:r>
            <a:r>
              <a:rPr lang="en-US" sz="1600" spc="-25" dirty="0">
                <a:latin typeface="Arial"/>
                <a:cs typeface="Arial"/>
              </a:rPr>
              <a:t> </a:t>
            </a:r>
            <a:r>
              <a:rPr lang="en-US" sz="1600" dirty="0">
                <a:latin typeface="Arial"/>
                <a:cs typeface="Arial"/>
              </a:rPr>
              <a:t>opportunities</a:t>
            </a:r>
            <a:r>
              <a:rPr lang="en-US" sz="1600" spc="-30" dirty="0">
                <a:latin typeface="Arial"/>
                <a:cs typeface="Arial"/>
              </a:rPr>
              <a:t> </a:t>
            </a:r>
            <a:r>
              <a:rPr lang="en-US" sz="1600" dirty="0">
                <a:latin typeface="Arial"/>
                <a:cs typeface="Arial"/>
              </a:rPr>
              <a:t>that</a:t>
            </a:r>
            <a:r>
              <a:rPr lang="en-US" sz="1600" spc="-30" dirty="0">
                <a:latin typeface="Arial"/>
                <a:cs typeface="Arial"/>
              </a:rPr>
              <a:t> </a:t>
            </a:r>
            <a:r>
              <a:rPr lang="en-US" sz="1600" dirty="0">
                <a:latin typeface="Arial"/>
                <a:cs typeface="Arial"/>
              </a:rPr>
              <a:t>preserve</a:t>
            </a:r>
            <a:r>
              <a:rPr lang="en-US" sz="1600" spc="-30" dirty="0">
                <a:latin typeface="Arial"/>
                <a:cs typeface="Arial"/>
              </a:rPr>
              <a:t> </a:t>
            </a:r>
            <a:r>
              <a:rPr lang="en-US" sz="1600" dirty="0">
                <a:latin typeface="Arial"/>
                <a:cs typeface="Arial"/>
              </a:rPr>
              <a:t>or</a:t>
            </a:r>
            <a:r>
              <a:rPr lang="en-US" sz="1600" spc="-25" dirty="0">
                <a:latin typeface="Arial"/>
                <a:cs typeface="Arial"/>
              </a:rPr>
              <a:t> </a:t>
            </a:r>
            <a:r>
              <a:rPr lang="en-US" sz="1600" dirty="0">
                <a:latin typeface="Arial"/>
                <a:cs typeface="Arial"/>
              </a:rPr>
              <a:t>create</a:t>
            </a:r>
            <a:r>
              <a:rPr lang="en-US" sz="1600" spc="-30" dirty="0">
                <a:latin typeface="Arial"/>
                <a:cs typeface="Arial"/>
              </a:rPr>
              <a:t> </a:t>
            </a:r>
            <a:r>
              <a:rPr lang="en-US" sz="1600" dirty="0">
                <a:latin typeface="Arial"/>
                <a:cs typeface="Arial"/>
              </a:rPr>
              <a:t>value</a:t>
            </a:r>
            <a:r>
              <a:rPr lang="en-US" sz="1600" spc="-30" dirty="0">
                <a:latin typeface="Arial"/>
                <a:cs typeface="Arial"/>
              </a:rPr>
              <a:t> </a:t>
            </a:r>
            <a:r>
              <a:rPr lang="en-US" sz="1600" dirty="0">
                <a:latin typeface="Arial"/>
                <a:cs typeface="Arial"/>
              </a:rPr>
              <a:t>to</a:t>
            </a:r>
            <a:r>
              <a:rPr lang="en-US" sz="1600" spc="-25" dirty="0">
                <a:latin typeface="Arial"/>
                <a:cs typeface="Arial"/>
              </a:rPr>
              <a:t> the </a:t>
            </a:r>
            <a:r>
              <a:rPr lang="en-US" sz="1600" dirty="0">
                <a:latin typeface="Arial"/>
                <a:cs typeface="Arial"/>
              </a:rPr>
              <a:t>American</a:t>
            </a:r>
            <a:r>
              <a:rPr lang="en-US" sz="1600" spc="-50" dirty="0">
                <a:latin typeface="Arial"/>
                <a:cs typeface="Arial"/>
              </a:rPr>
              <a:t> </a:t>
            </a:r>
            <a:r>
              <a:rPr lang="en-US" sz="1600" dirty="0">
                <a:latin typeface="Arial"/>
                <a:cs typeface="Arial"/>
              </a:rPr>
              <a:t>people.</a:t>
            </a:r>
            <a:r>
              <a:rPr lang="en-US" sz="1600" spc="-35" dirty="0">
                <a:latin typeface="Arial"/>
                <a:cs typeface="Arial"/>
              </a:rPr>
              <a:t> </a:t>
            </a:r>
            <a:r>
              <a:rPr lang="en-US" sz="1600" dirty="0">
                <a:latin typeface="Arial"/>
                <a:cs typeface="Arial"/>
              </a:rPr>
              <a:t>The</a:t>
            </a:r>
            <a:r>
              <a:rPr lang="en-US" sz="1600" spc="-40" dirty="0">
                <a:latin typeface="Arial"/>
                <a:cs typeface="Arial"/>
              </a:rPr>
              <a:t> </a:t>
            </a:r>
            <a:r>
              <a:rPr lang="en-US" sz="1600" dirty="0">
                <a:latin typeface="Arial"/>
                <a:cs typeface="Arial"/>
              </a:rPr>
              <a:t>organization</a:t>
            </a:r>
            <a:r>
              <a:rPr lang="en-US" sz="1600" spc="-35" dirty="0">
                <a:latin typeface="Arial"/>
                <a:cs typeface="Arial"/>
              </a:rPr>
              <a:t> </a:t>
            </a:r>
            <a:r>
              <a:rPr lang="en-US" sz="1600" dirty="0">
                <a:latin typeface="Arial"/>
                <a:cs typeface="Arial"/>
              </a:rPr>
              <a:t>determines</a:t>
            </a:r>
            <a:r>
              <a:rPr lang="en-US" sz="1600" spc="-35" dirty="0">
                <a:latin typeface="Arial"/>
                <a:cs typeface="Arial"/>
              </a:rPr>
              <a:t> </a:t>
            </a:r>
            <a:r>
              <a:rPr lang="en-US" sz="1600" dirty="0">
                <a:latin typeface="Arial"/>
                <a:cs typeface="Arial"/>
              </a:rPr>
              <a:t>objectives</a:t>
            </a:r>
            <a:r>
              <a:rPr lang="en-US" sz="1600" spc="-40" dirty="0">
                <a:latin typeface="Arial"/>
                <a:cs typeface="Arial"/>
              </a:rPr>
              <a:t> </a:t>
            </a:r>
            <a:r>
              <a:rPr lang="en-US" sz="1600" dirty="0">
                <a:latin typeface="Arial"/>
                <a:cs typeface="Arial"/>
              </a:rPr>
              <a:t>and</a:t>
            </a:r>
            <a:r>
              <a:rPr lang="en-US" sz="1600" spc="-40" dirty="0">
                <a:latin typeface="Arial"/>
                <a:cs typeface="Arial"/>
              </a:rPr>
              <a:t> </a:t>
            </a:r>
            <a:r>
              <a:rPr lang="en-US" sz="1600" dirty="0">
                <a:latin typeface="Arial"/>
                <a:cs typeface="Arial"/>
              </a:rPr>
              <a:t>identifies</a:t>
            </a:r>
            <a:r>
              <a:rPr lang="en-US" sz="1600" spc="-35" dirty="0">
                <a:latin typeface="Arial"/>
                <a:cs typeface="Arial"/>
              </a:rPr>
              <a:t> </a:t>
            </a:r>
            <a:r>
              <a:rPr lang="en-US" sz="1600" dirty="0">
                <a:latin typeface="Arial"/>
                <a:cs typeface="Arial"/>
              </a:rPr>
              <a:t>the</a:t>
            </a:r>
            <a:r>
              <a:rPr lang="en-US" sz="1600" spc="-35" dirty="0">
                <a:latin typeface="Arial"/>
                <a:cs typeface="Arial"/>
              </a:rPr>
              <a:t> </a:t>
            </a:r>
            <a:r>
              <a:rPr lang="en-US" sz="1600" dirty="0">
                <a:latin typeface="Arial"/>
                <a:cs typeface="Arial"/>
              </a:rPr>
              <a:t>internal</a:t>
            </a:r>
            <a:r>
              <a:rPr lang="en-US" sz="1600" spc="-40" dirty="0">
                <a:latin typeface="Arial"/>
                <a:cs typeface="Arial"/>
              </a:rPr>
              <a:t> </a:t>
            </a:r>
            <a:r>
              <a:rPr lang="en-US" sz="1600" dirty="0">
                <a:latin typeface="Arial"/>
                <a:cs typeface="Arial"/>
              </a:rPr>
              <a:t>and</a:t>
            </a:r>
            <a:r>
              <a:rPr lang="en-US" sz="1600" spc="-35" dirty="0">
                <a:latin typeface="Arial"/>
                <a:cs typeface="Arial"/>
              </a:rPr>
              <a:t> </a:t>
            </a:r>
            <a:r>
              <a:rPr lang="en-US" sz="1600" dirty="0">
                <a:latin typeface="Arial"/>
                <a:cs typeface="Arial"/>
              </a:rPr>
              <a:t>external</a:t>
            </a:r>
            <a:r>
              <a:rPr lang="en-US" sz="1600" spc="-35" dirty="0">
                <a:latin typeface="Arial"/>
                <a:cs typeface="Arial"/>
              </a:rPr>
              <a:t> </a:t>
            </a:r>
            <a:r>
              <a:rPr lang="en-US" sz="1600" spc="-10" dirty="0">
                <a:latin typeface="Arial"/>
                <a:cs typeface="Arial"/>
              </a:rPr>
              <a:t>factors </a:t>
            </a:r>
            <a:r>
              <a:rPr lang="en-US" sz="1600" dirty="0">
                <a:latin typeface="Arial"/>
                <a:cs typeface="Arial"/>
              </a:rPr>
              <a:t>influencing</a:t>
            </a:r>
            <a:r>
              <a:rPr lang="en-US" sz="1600" spc="-40" dirty="0">
                <a:latin typeface="Arial"/>
                <a:cs typeface="Arial"/>
              </a:rPr>
              <a:t> </a:t>
            </a:r>
            <a:r>
              <a:rPr lang="en-US" sz="1600" dirty="0">
                <a:latin typeface="Arial"/>
                <a:cs typeface="Arial"/>
              </a:rPr>
              <a:t>the</a:t>
            </a:r>
            <a:r>
              <a:rPr lang="en-US" sz="1600" spc="-30" dirty="0">
                <a:latin typeface="Arial"/>
                <a:cs typeface="Arial"/>
              </a:rPr>
              <a:t> </a:t>
            </a:r>
            <a:r>
              <a:rPr lang="en-US" sz="1600" dirty="0">
                <a:latin typeface="Arial"/>
                <a:cs typeface="Arial"/>
              </a:rPr>
              <a:t>risk</a:t>
            </a:r>
            <a:r>
              <a:rPr lang="en-US" sz="1600" spc="-30" dirty="0">
                <a:latin typeface="Arial"/>
                <a:cs typeface="Arial"/>
              </a:rPr>
              <a:t> </a:t>
            </a:r>
            <a:r>
              <a:rPr lang="en-US" sz="1600" dirty="0">
                <a:latin typeface="Arial"/>
                <a:cs typeface="Arial"/>
              </a:rPr>
              <a:t>management</a:t>
            </a:r>
            <a:r>
              <a:rPr lang="en-US" sz="1600" spc="-30" dirty="0">
                <a:latin typeface="Arial"/>
                <a:cs typeface="Arial"/>
              </a:rPr>
              <a:t> </a:t>
            </a:r>
            <a:r>
              <a:rPr lang="en-US" sz="1600" dirty="0">
                <a:latin typeface="Arial"/>
                <a:cs typeface="Arial"/>
              </a:rPr>
              <a:t>process.</a:t>
            </a:r>
            <a:r>
              <a:rPr lang="en-US" sz="1600" spc="-25" dirty="0">
                <a:latin typeface="Arial"/>
                <a:cs typeface="Arial"/>
              </a:rPr>
              <a:t> </a:t>
            </a:r>
            <a:r>
              <a:rPr lang="en-US" sz="1600" dirty="0">
                <a:latin typeface="Arial"/>
                <a:cs typeface="Arial"/>
              </a:rPr>
              <a:t>This</a:t>
            </a:r>
            <a:r>
              <a:rPr lang="en-US" sz="1600" spc="-30" dirty="0">
                <a:latin typeface="Arial"/>
                <a:cs typeface="Arial"/>
              </a:rPr>
              <a:t> </a:t>
            </a:r>
            <a:r>
              <a:rPr lang="en-US" sz="1600" dirty="0">
                <a:latin typeface="Arial"/>
                <a:cs typeface="Arial"/>
              </a:rPr>
              <a:t>is</a:t>
            </a:r>
            <a:r>
              <a:rPr lang="en-US" sz="1600" spc="-30" dirty="0">
                <a:latin typeface="Arial"/>
                <a:cs typeface="Arial"/>
              </a:rPr>
              <a:t> </a:t>
            </a:r>
            <a:r>
              <a:rPr lang="en-US" sz="1600" dirty="0">
                <a:latin typeface="Arial"/>
                <a:cs typeface="Arial"/>
              </a:rPr>
              <a:t>an</a:t>
            </a:r>
            <a:r>
              <a:rPr lang="en-US" sz="1600" spc="-30" dirty="0">
                <a:latin typeface="Arial"/>
                <a:cs typeface="Arial"/>
              </a:rPr>
              <a:t> </a:t>
            </a:r>
            <a:r>
              <a:rPr lang="en-US" sz="1600" dirty="0">
                <a:latin typeface="Arial"/>
                <a:cs typeface="Arial"/>
              </a:rPr>
              <a:t>iterative</a:t>
            </a:r>
            <a:r>
              <a:rPr lang="en-US" sz="1600" spc="-30" dirty="0">
                <a:latin typeface="Arial"/>
                <a:cs typeface="Arial"/>
              </a:rPr>
              <a:t> </a:t>
            </a:r>
            <a:r>
              <a:rPr lang="en-US" sz="1600" dirty="0">
                <a:latin typeface="Arial"/>
                <a:cs typeface="Arial"/>
              </a:rPr>
              <a:t>process</a:t>
            </a:r>
            <a:r>
              <a:rPr lang="en-US" sz="1600" spc="-25" dirty="0">
                <a:latin typeface="Arial"/>
                <a:cs typeface="Arial"/>
              </a:rPr>
              <a:t> </a:t>
            </a:r>
            <a:r>
              <a:rPr lang="en-US" sz="1600" dirty="0">
                <a:latin typeface="Arial"/>
                <a:cs typeface="Arial"/>
              </a:rPr>
              <a:t>as</a:t>
            </a:r>
            <a:r>
              <a:rPr lang="en-US" sz="1600" spc="-30" dirty="0">
                <a:latin typeface="Arial"/>
                <a:cs typeface="Arial"/>
              </a:rPr>
              <a:t> </a:t>
            </a:r>
            <a:r>
              <a:rPr lang="en-US" sz="1600" dirty="0">
                <a:latin typeface="Arial"/>
                <a:cs typeface="Arial"/>
              </a:rPr>
              <a:t>the</a:t>
            </a:r>
            <a:r>
              <a:rPr lang="en-US" sz="1600" spc="-30" dirty="0">
                <a:latin typeface="Arial"/>
                <a:cs typeface="Arial"/>
              </a:rPr>
              <a:t> </a:t>
            </a:r>
            <a:r>
              <a:rPr lang="en-US" sz="1600" dirty="0">
                <a:latin typeface="Arial"/>
                <a:cs typeface="Arial"/>
              </a:rPr>
              <a:t>objectives</a:t>
            </a:r>
            <a:r>
              <a:rPr lang="en-US" sz="1600" spc="-30" dirty="0">
                <a:latin typeface="Arial"/>
                <a:cs typeface="Arial"/>
              </a:rPr>
              <a:t> </a:t>
            </a:r>
            <a:r>
              <a:rPr lang="en-US" sz="1600" dirty="0">
                <a:latin typeface="Arial"/>
                <a:cs typeface="Arial"/>
              </a:rPr>
              <a:t>and</a:t>
            </a:r>
            <a:r>
              <a:rPr lang="en-US" sz="1600" spc="-30" dirty="0">
                <a:latin typeface="Arial"/>
                <a:cs typeface="Arial"/>
              </a:rPr>
              <a:t> </a:t>
            </a:r>
            <a:r>
              <a:rPr lang="en-US" sz="1600" dirty="0">
                <a:latin typeface="Arial"/>
                <a:cs typeface="Arial"/>
              </a:rPr>
              <a:t>factors</a:t>
            </a:r>
            <a:r>
              <a:rPr lang="en-US" sz="1600" spc="-25" dirty="0">
                <a:latin typeface="Arial"/>
                <a:cs typeface="Arial"/>
              </a:rPr>
              <a:t> </a:t>
            </a:r>
            <a:r>
              <a:rPr lang="en-US" sz="1600" spc="-20" dirty="0">
                <a:latin typeface="Arial"/>
                <a:cs typeface="Arial"/>
              </a:rPr>
              <a:t>that </a:t>
            </a:r>
            <a:r>
              <a:rPr lang="en-US" sz="1600" dirty="0">
                <a:latin typeface="Arial"/>
                <a:cs typeface="Arial"/>
              </a:rPr>
              <a:t>can</a:t>
            </a:r>
            <a:r>
              <a:rPr lang="en-US" sz="1600" spc="-40" dirty="0">
                <a:latin typeface="Arial"/>
                <a:cs typeface="Arial"/>
              </a:rPr>
              <a:t> </a:t>
            </a:r>
            <a:r>
              <a:rPr lang="en-US" sz="1600" dirty="0">
                <a:latin typeface="Arial"/>
                <a:cs typeface="Arial"/>
              </a:rPr>
              <a:t>influence</a:t>
            </a:r>
            <a:r>
              <a:rPr lang="en-US" sz="1600" spc="-25" dirty="0">
                <a:latin typeface="Arial"/>
                <a:cs typeface="Arial"/>
              </a:rPr>
              <a:t> </a:t>
            </a:r>
            <a:r>
              <a:rPr lang="en-US" sz="1600" dirty="0">
                <a:latin typeface="Arial"/>
                <a:cs typeface="Arial"/>
              </a:rPr>
              <a:t>the</a:t>
            </a:r>
            <a:r>
              <a:rPr lang="en-US" sz="1600" spc="-30" dirty="0">
                <a:latin typeface="Arial"/>
                <a:cs typeface="Arial"/>
              </a:rPr>
              <a:t> </a:t>
            </a:r>
            <a:r>
              <a:rPr lang="en-US" sz="1600" dirty="0">
                <a:latin typeface="Arial"/>
                <a:cs typeface="Arial"/>
              </a:rPr>
              <a:t>way</a:t>
            </a:r>
            <a:r>
              <a:rPr lang="en-US" sz="1600" spc="-25" dirty="0">
                <a:latin typeface="Arial"/>
                <a:cs typeface="Arial"/>
              </a:rPr>
              <a:t> </a:t>
            </a:r>
            <a:r>
              <a:rPr lang="en-US" sz="1600" dirty="0">
                <a:latin typeface="Arial"/>
                <a:cs typeface="Arial"/>
              </a:rPr>
              <a:t>in</a:t>
            </a:r>
            <a:r>
              <a:rPr lang="en-US" sz="1600" spc="-30" dirty="0">
                <a:latin typeface="Arial"/>
                <a:cs typeface="Arial"/>
              </a:rPr>
              <a:t> </a:t>
            </a:r>
            <a:r>
              <a:rPr lang="en-US" sz="1600" dirty="0">
                <a:latin typeface="Arial"/>
                <a:cs typeface="Arial"/>
              </a:rPr>
              <a:t>which</a:t>
            </a:r>
            <a:r>
              <a:rPr lang="en-US" sz="1600" spc="-25" dirty="0">
                <a:latin typeface="Arial"/>
                <a:cs typeface="Arial"/>
              </a:rPr>
              <a:t> </a:t>
            </a:r>
            <a:r>
              <a:rPr lang="en-US" sz="1600" dirty="0">
                <a:latin typeface="Arial"/>
                <a:cs typeface="Arial"/>
              </a:rPr>
              <a:t>an</a:t>
            </a:r>
            <a:r>
              <a:rPr lang="en-US" sz="1600" spc="-25" dirty="0">
                <a:latin typeface="Arial"/>
                <a:cs typeface="Arial"/>
              </a:rPr>
              <a:t> </a:t>
            </a:r>
            <a:r>
              <a:rPr lang="en-US" sz="1600" dirty="0">
                <a:latin typeface="Arial"/>
                <a:cs typeface="Arial"/>
              </a:rPr>
              <a:t>organization</a:t>
            </a:r>
            <a:r>
              <a:rPr lang="en-US" sz="1600" spc="-30" dirty="0">
                <a:latin typeface="Arial"/>
                <a:cs typeface="Arial"/>
              </a:rPr>
              <a:t> </a:t>
            </a:r>
            <a:r>
              <a:rPr lang="en-US" sz="1600" dirty="0">
                <a:latin typeface="Arial"/>
                <a:cs typeface="Arial"/>
              </a:rPr>
              <a:t>will</a:t>
            </a:r>
            <a:r>
              <a:rPr lang="en-US" sz="1600" spc="-25" dirty="0">
                <a:latin typeface="Arial"/>
                <a:cs typeface="Arial"/>
              </a:rPr>
              <a:t> </a:t>
            </a:r>
            <a:r>
              <a:rPr lang="en-US" sz="1600" dirty="0">
                <a:latin typeface="Arial"/>
                <a:cs typeface="Arial"/>
              </a:rPr>
              <a:t>manage</a:t>
            </a:r>
            <a:r>
              <a:rPr lang="en-US" sz="1600" spc="-30" dirty="0">
                <a:latin typeface="Arial"/>
                <a:cs typeface="Arial"/>
              </a:rPr>
              <a:t> </a:t>
            </a:r>
            <a:r>
              <a:rPr lang="en-US" sz="1600" dirty="0">
                <a:latin typeface="Arial"/>
                <a:cs typeface="Arial"/>
              </a:rPr>
              <a:t>risk</a:t>
            </a:r>
            <a:r>
              <a:rPr lang="en-US" sz="1600" spc="-25" dirty="0">
                <a:latin typeface="Arial"/>
                <a:cs typeface="Arial"/>
              </a:rPr>
              <a:t> </a:t>
            </a:r>
            <a:r>
              <a:rPr lang="en-US" sz="1600" dirty="0">
                <a:latin typeface="Arial"/>
                <a:cs typeface="Arial"/>
              </a:rPr>
              <a:t>will</a:t>
            </a:r>
            <a:r>
              <a:rPr lang="en-US" sz="1600" spc="-25" dirty="0">
                <a:latin typeface="Arial"/>
                <a:cs typeface="Arial"/>
              </a:rPr>
              <a:t> </a:t>
            </a:r>
            <a:r>
              <a:rPr lang="en-US" sz="1600" dirty="0">
                <a:latin typeface="Arial"/>
                <a:cs typeface="Arial"/>
              </a:rPr>
              <a:t>change</a:t>
            </a:r>
            <a:r>
              <a:rPr lang="en-US" sz="1600" spc="-30" dirty="0">
                <a:latin typeface="Arial"/>
                <a:cs typeface="Arial"/>
              </a:rPr>
              <a:t> </a:t>
            </a:r>
            <a:r>
              <a:rPr lang="en-US" sz="1600" dirty="0">
                <a:latin typeface="Arial"/>
                <a:cs typeface="Arial"/>
              </a:rPr>
              <a:t>over</a:t>
            </a:r>
            <a:r>
              <a:rPr lang="en-US" sz="1600" spc="-25" dirty="0">
                <a:latin typeface="Arial"/>
                <a:cs typeface="Arial"/>
              </a:rPr>
              <a:t> </a:t>
            </a:r>
            <a:r>
              <a:rPr lang="en-US" sz="1600" dirty="0">
                <a:latin typeface="Arial"/>
                <a:cs typeface="Arial"/>
              </a:rPr>
              <a:t>time.</a:t>
            </a:r>
            <a:r>
              <a:rPr lang="en-US" sz="1600" spc="-30" dirty="0">
                <a:latin typeface="Arial"/>
                <a:cs typeface="Arial"/>
              </a:rPr>
              <a:t> </a:t>
            </a:r>
            <a:r>
              <a:rPr lang="en-US" sz="1600" dirty="0">
                <a:latin typeface="Arial"/>
                <a:cs typeface="Arial"/>
              </a:rPr>
              <a:t>By</a:t>
            </a:r>
            <a:r>
              <a:rPr lang="en-US" sz="1600" spc="-25" dirty="0">
                <a:latin typeface="Arial"/>
                <a:cs typeface="Arial"/>
              </a:rPr>
              <a:t> </a:t>
            </a:r>
            <a:r>
              <a:rPr lang="en-US" sz="1600" dirty="0">
                <a:latin typeface="Arial"/>
                <a:cs typeface="Arial"/>
              </a:rPr>
              <a:t>establishing</a:t>
            </a:r>
            <a:r>
              <a:rPr lang="en-US" sz="1600" spc="-25" dirty="0">
                <a:latin typeface="Arial"/>
                <a:cs typeface="Arial"/>
              </a:rPr>
              <a:t> the </a:t>
            </a:r>
            <a:r>
              <a:rPr lang="en-US" sz="1600" dirty="0">
                <a:latin typeface="Arial"/>
                <a:cs typeface="Arial"/>
              </a:rPr>
              <a:t>context,</a:t>
            </a:r>
            <a:r>
              <a:rPr lang="en-US" sz="1600" spc="-40" dirty="0">
                <a:latin typeface="Arial"/>
                <a:cs typeface="Arial"/>
              </a:rPr>
              <a:t> </a:t>
            </a:r>
            <a:r>
              <a:rPr lang="en-US" sz="1600" dirty="0">
                <a:latin typeface="Arial"/>
                <a:cs typeface="Arial"/>
              </a:rPr>
              <a:t>an</a:t>
            </a:r>
            <a:r>
              <a:rPr lang="en-US" sz="1600" spc="-25" dirty="0">
                <a:latin typeface="Arial"/>
                <a:cs typeface="Arial"/>
              </a:rPr>
              <a:t> </a:t>
            </a:r>
            <a:r>
              <a:rPr lang="en-US" sz="1600" dirty="0">
                <a:latin typeface="Arial"/>
                <a:cs typeface="Arial"/>
              </a:rPr>
              <a:t>organization</a:t>
            </a:r>
            <a:r>
              <a:rPr lang="en-US" sz="1600" spc="-30" dirty="0">
                <a:latin typeface="Arial"/>
                <a:cs typeface="Arial"/>
              </a:rPr>
              <a:t> </a:t>
            </a:r>
            <a:r>
              <a:rPr lang="en-US" sz="1600" dirty="0">
                <a:latin typeface="Arial"/>
                <a:cs typeface="Arial"/>
              </a:rPr>
              <a:t>aligns</a:t>
            </a:r>
            <a:r>
              <a:rPr lang="en-US" sz="1600" spc="-25" dirty="0">
                <a:latin typeface="Arial"/>
                <a:cs typeface="Arial"/>
              </a:rPr>
              <a:t> </a:t>
            </a:r>
            <a:r>
              <a:rPr lang="en-US" sz="1600" dirty="0">
                <a:latin typeface="Arial"/>
                <a:cs typeface="Arial"/>
              </a:rPr>
              <a:t>the</a:t>
            </a:r>
            <a:r>
              <a:rPr lang="en-US" sz="1600" spc="-30" dirty="0">
                <a:latin typeface="Arial"/>
                <a:cs typeface="Arial"/>
              </a:rPr>
              <a:t> </a:t>
            </a:r>
            <a:r>
              <a:rPr lang="en-US" sz="1600" dirty="0">
                <a:latin typeface="Arial"/>
                <a:cs typeface="Arial"/>
              </a:rPr>
              <a:t>goals</a:t>
            </a:r>
            <a:r>
              <a:rPr lang="en-US" sz="1600" spc="-25" dirty="0">
                <a:latin typeface="Arial"/>
                <a:cs typeface="Arial"/>
              </a:rPr>
              <a:t> </a:t>
            </a:r>
            <a:r>
              <a:rPr lang="en-US" sz="1600" dirty="0">
                <a:latin typeface="Arial"/>
                <a:cs typeface="Arial"/>
              </a:rPr>
              <a:t>and</a:t>
            </a:r>
            <a:r>
              <a:rPr lang="en-US" sz="1600" spc="-30" dirty="0">
                <a:latin typeface="Arial"/>
                <a:cs typeface="Arial"/>
              </a:rPr>
              <a:t> </a:t>
            </a:r>
            <a:r>
              <a:rPr lang="en-US" sz="1600" dirty="0">
                <a:latin typeface="Arial"/>
                <a:cs typeface="Arial"/>
              </a:rPr>
              <a:t>scope</a:t>
            </a:r>
            <a:r>
              <a:rPr lang="en-US" sz="1600" spc="-25" dirty="0">
                <a:latin typeface="Arial"/>
                <a:cs typeface="Arial"/>
              </a:rPr>
              <a:t> </a:t>
            </a:r>
            <a:r>
              <a:rPr lang="en-US" sz="1600" dirty="0">
                <a:latin typeface="Arial"/>
                <a:cs typeface="Arial"/>
              </a:rPr>
              <a:t>of</a:t>
            </a:r>
            <a:r>
              <a:rPr lang="en-US" sz="1600" spc="-30" dirty="0">
                <a:latin typeface="Arial"/>
                <a:cs typeface="Arial"/>
              </a:rPr>
              <a:t> </a:t>
            </a:r>
            <a:r>
              <a:rPr lang="en-US" sz="1600" dirty="0">
                <a:latin typeface="Arial"/>
                <a:cs typeface="Arial"/>
              </a:rPr>
              <a:t>the</a:t>
            </a:r>
            <a:r>
              <a:rPr lang="en-US" sz="1600" spc="-25" dirty="0">
                <a:latin typeface="Arial"/>
                <a:cs typeface="Arial"/>
              </a:rPr>
              <a:t> </a:t>
            </a:r>
            <a:r>
              <a:rPr lang="en-US" sz="1600" dirty="0">
                <a:latin typeface="Arial"/>
                <a:cs typeface="Arial"/>
              </a:rPr>
              <a:t>risk</a:t>
            </a:r>
            <a:r>
              <a:rPr lang="en-US" sz="1600" spc="-30" dirty="0">
                <a:latin typeface="Arial"/>
                <a:cs typeface="Arial"/>
              </a:rPr>
              <a:t> </a:t>
            </a:r>
            <a:r>
              <a:rPr lang="en-US" sz="1600" dirty="0">
                <a:latin typeface="Arial"/>
                <a:cs typeface="Arial"/>
              </a:rPr>
              <a:t>management</a:t>
            </a:r>
            <a:r>
              <a:rPr lang="en-US" sz="1600" spc="-25" dirty="0">
                <a:latin typeface="Arial"/>
                <a:cs typeface="Arial"/>
              </a:rPr>
              <a:t> </a:t>
            </a:r>
            <a:r>
              <a:rPr lang="en-US" sz="1600" dirty="0">
                <a:latin typeface="Arial"/>
                <a:cs typeface="Arial"/>
              </a:rPr>
              <a:t>process</a:t>
            </a:r>
            <a:r>
              <a:rPr lang="en-US" sz="1600" spc="-30" dirty="0">
                <a:latin typeface="Arial"/>
                <a:cs typeface="Arial"/>
              </a:rPr>
              <a:t> </a:t>
            </a:r>
            <a:r>
              <a:rPr lang="en-US" sz="1600" dirty="0">
                <a:latin typeface="Arial"/>
                <a:cs typeface="Arial"/>
              </a:rPr>
              <a:t>with</a:t>
            </a:r>
            <a:r>
              <a:rPr lang="en-US" sz="1600" spc="-25" dirty="0">
                <a:latin typeface="Arial"/>
                <a:cs typeface="Arial"/>
              </a:rPr>
              <a:t> </a:t>
            </a:r>
            <a:r>
              <a:rPr lang="en-US" sz="1600" dirty="0">
                <a:latin typeface="Arial"/>
                <a:cs typeface="Arial"/>
              </a:rPr>
              <a:t>the</a:t>
            </a:r>
            <a:r>
              <a:rPr lang="en-US" sz="1600" spc="-30" dirty="0">
                <a:latin typeface="Arial"/>
                <a:cs typeface="Arial"/>
              </a:rPr>
              <a:t> </a:t>
            </a:r>
            <a:r>
              <a:rPr lang="en-US" sz="1600" dirty="0">
                <a:latin typeface="Arial"/>
                <a:cs typeface="Arial"/>
              </a:rPr>
              <a:t>internal</a:t>
            </a:r>
            <a:r>
              <a:rPr lang="en-US" sz="1600" spc="-25" dirty="0">
                <a:latin typeface="Arial"/>
                <a:cs typeface="Arial"/>
              </a:rPr>
              <a:t> and </a:t>
            </a:r>
            <a:r>
              <a:rPr lang="en-US" sz="1600" dirty="0">
                <a:latin typeface="Arial"/>
                <a:cs typeface="Arial"/>
              </a:rPr>
              <a:t>external</a:t>
            </a:r>
            <a:r>
              <a:rPr lang="en-US" sz="1600" spc="-45" dirty="0">
                <a:latin typeface="Arial"/>
                <a:cs typeface="Arial"/>
              </a:rPr>
              <a:t> </a:t>
            </a:r>
            <a:r>
              <a:rPr lang="en-US" sz="1600" dirty="0">
                <a:latin typeface="Arial"/>
                <a:cs typeface="Arial"/>
              </a:rPr>
              <a:t>environment</a:t>
            </a:r>
            <a:r>
              <a:rPr lang="en-US" sz="1600" spc="-35" dirty="0">
                <a:latin typeface="Arial"/>
                <a:cs typeface="Arial"/>
              </a:rPr>
              <a:t> </a:t>
            </a:r>
            <a:r>
              <a:rPr lang="en-US" sz="1600" dirty="0">
                <a:latin typeface="Arial"/>
                <a:cs typeface="Arial"/>
              </a:rPr>
              <a:t>within</a:t>
            </a:r>
            <a:r>
              <a:rPr lang="en-US" sz="1600" spc="-35" dirty="0">
                <a:latin typeface="Arial"/>
                <a:cs typeface="Arial"/>
              </a:rPr>
              <a:t> </a:t>
            </a:r>
            <a:r>
              <a:rPr lang="en-US" sz="1600" dirty="0">
                <a:latin typeface="Arial"/>
                <a:cs typeface="Arial"/>
              </a:rPr>
              <a:t>which</a:t>
            </a:r>
            <a:r>
              <a:rPr lang="en-US" sz="1600" spc="-35" dirty="0">
                <a:latin typeface="Arial"/>
                <a:cs typeface="Arial"/>
              </a:rPr>
              <a:t> </a:t>
            </a:r>
            <a:r>
              <a:rPr lang="en-US" sz="1600" dirty="0">
                <a:latin typeface="Arial"/>
                <a:cs typeface="Arial"/>
              </a:rPr>
              <a:t>it</a:t>
            </a:r>
            <a:r>
              <a:rPr lang="en-US" sz="1600" spc="-35" dirty="0">
                <a:latin typeface="Arial"/>
                <a:cs typeface="Arial"/>
              </a:rPr>
              <a:t> </a:t>
            </a:r>
            <a:r>
              <a:rPr lang="en-US" sz="1600" spc="-10" dirty="0">
                <a:latin typeface="Arial"/>
                <a:cs typeface="Arial"/>
              </a:rPr>
              <a:t>operates.</a:t>
            </a:r>
            <a:endParaRPr lang="en-US" sz="1600" dirty="0">
              <a:latin typeface="Arial"/>
              <a:cs typeface="Arial"/>
            </a:endParaRPr>
          </a:p>
        </p:txBody>
      </p:sp>
    </p:spTree>
    <p:extLst>
      <p:ext uri="{BB962C8B-B14F-4D97-AF65-F5344CB8AC3E}">
        <p14:creationId xmlns:p14="http://schemas.microsoft.com/office/powerpoint/2010/main" val="1521624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6C8E6EB-4C59-429B-97E4-72A058CFC4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12">
            <a:extLst>
              <a:ext uri="{FF2B5EF4-FFF2-40B4-BE49-F238E27FC236}">
                <a16:creationId xmlns:a16="http://schemas.microsoft.com/office/drawing/2014/main" id="{B5B90362-AFCC-46A9-B41C-A257A8C5B3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14">
            <a:extLst>
              <a:ext uri="{FF2B5EF4-FFF2-40B4-BE49-F238E27FC236}">
                <a16:creationId xmlns:a16="http://schemas.microsoft.com/office/drawing/2014/main" id="{F71EF7F1-38BA-471D-8CD4-2A9AE8E355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C0524398-BFB4-4C4A-8317-83B8729F9B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useBgFill="1">
        <p:nvSpPr>
          <p:cNvPr id="19" name="Rectangle 18">
            <a:extLst>
              <a:ext uri="{FF2B5EF4-FFF2-40B4-BE49-F238E27FC236}">
                <a16:creationId xmlns:a16="http://schemas.microsoft.com/office/drawing/2014/main" id="{2FB82883-1DC0-4BE1-A607-009095F335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descr="Different colored question marks">
            <a:extLst>
              <a:ext uri="{FF2B5EF4-FFF2-40B4-BE49-F238E27FC236}">
                <a16:creationId xmlns:a16="http://schemas.microsoft.com/office/drawing/2014/main" id="{C4E4383F-4A5B-4C07-9ABA-35849EAA1F0C}"/>
              </a:ext>
            </a:extLst>
          </p:cNvPr>
          <p:cNvPicPr>
            <a:picLocks noGrp="1" noChangeAspect="1"/>
          </p:cNvPicPr>
          <p:nvPr>
            <p:ph idx="1"/>
          </p:nvPr>
        </p:nvPicPr>
        <p:blipFill rotWithShape="1">
          <a:blip r:embed="rId2"/>
          <a:srcRect/>
          <a:stretch/>
        </p:blipFill>
        <p:spPr>
          <a:xfrm>
            <a:off x="20" y="10"/>
            <a:ext cx="12191980" cy="6857990"/>
          </a:xfrm>
          <a:prstGeom prst="rect">
            <a:avLst/>
          </a:prstGeom>
        </p:spPr>
      </p:pic>
      <p:sp>
        <p:nvSpPr>
          <p:cNvPr id="21" name="Rectangle 20">
            <a:extLst>
              <a:ext uri="{FF2B5EF4-FFF2-40B4-BE49-F238E27FC236}">
                <a16:creationId xmlns:a16="http://schemas.microsoft.com/office/drawing/2014/main" id="{9FA98EAA-A866-4C95-A2A8-44E46FBAD5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3" y="4530071"/>
            <a:ext cx="12191999" cy="2327926"/>
          </a:xfrm>
          <a:prstGeom prst="rect">
            <a:avLst/>
          </a:prstGeom>
          <a:gradFill flip="none" rotWithShape="1">
            <a:gsLst>
              <a:gs pos="56000">
                <a:schemeClr val="tx1">
                  <a:alpha val="39000"/>
                </a:schemeClr>
              </a:gs>
              <a:gs pos="100000">
                <a:schemeClr val="tx1">
                  <a:alpha val="80000"/>
                </a:schemeClr>
              </a:gs>
              <a:gs pos="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7AF4E760-744D-4793-8FD0-443DFCB39DD2}"/>
              </a:ext>
            </a:extLst>
          </p:cNvPr>
          <p:cNvSpPr>
            <a:spLocks noGrp="1"/>
          </p:cNvSpPr>
          <p:nvPr>
            <p:ph type="sldNum" sz="quarter" idx="12"/>
          </p:nvPr>
        </p:nvSpPr>
        <p:spPr>
          <a:xfrm>
            <a:off x="10558300" y="6423914"/>
            <a:ext cx="1052510" cy="365125"/>
          </a:xfrm>
        </p:spPr>
        <p:txBody>
          <a:bodyPr vert="horz" lIns="91440" tIns="45720" rIns="91440" bIns="45720" rtlCol="0" anchor="ctr">
            <a:normAutofit/>
          </a:bodyPr>
          <a:lstStyle/>
          <a:p>
            <a:pPr defTabSz="457200">
              <a:spcAft>
                <a:spcPts val="600"/>
              </a:spcAft>
            </a:pPr>
            <a:fld id="{3A98EE3D-8CD1-4C3F-BD1C-C98C9596463C}" type="slidenum">
              <a:rPr lang="en-US">
                <a:solidFill>
                  <a:schemeClr val="bg1"/>
                </a:solidFill>
              </a:rPr>
              <a:pPr defTabSz="457200">
                <a:spcAft>
                  <a:spcPts val="600"/>
                </a:spcAft>
              </a:pPr>
              <a:t>14</a:t>
            </a:fld>
            <a:endParaRPr lang="en-US">
              <a:solidFill>
                <a:schemeClr val="bg1"/>
              </a:solidFill>
            </a:endParaRPr>
          </a:p>
        </p:txBody>
      </p:sp>
    </p:spTree>
    <p:extLst>
      <p:ext uri="{BB962C8B-B14F-4D97-AF65-F5344CB8AC3E}">
        <p14:creationId xmlns:p14="http://schemas.microsoft.com/office/powerpoint/2010/main" val="34788721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62972-3449-42D1-8185-B4BEFD52AB44}"/>
              </a:ext>
            </a:extLst>
          </p:cNvPr>
          <p:cNvSpPr>
            <a:spLocks noGrp="1"/>
          </p:cNvSpPr>
          <p:nvPr>
            <p:ph type="title"/>
          </p:nvPr>
        </p:nvSpPr>
        <p:spPr/>
        <p:txBody>
          <a:bodyPr/>
          <a:lstStyle/>
          <a:p>
            <a:r>
              <a:rPr lang="en-US" dirty="0"/>
              <a:t>Timeline for guide production</a:t>
            </a:r>
          </a:p>
        </p:txBody>
      </p:sp>
      <p:graphicFrame>
        <p:nvGraphicFramePr>
          <p:cNvPr id="4" name="Content Placeholder 2" descr="timeline">
            <a:extLst>
              <a:ext uri="{FF2B5EF4-FFF2-40B4-BE49-F238E27FC236}">
                <a16:creationId xmlns:a16="http://schemas.microsoft.com/office/drawing/2014/main" id="{FF3F0D82-0AA6-45C3-8367-955CBFA02ED6}"/>
              </a:ext>
            </a:extLst>
          </p:cNvPr>
          <p:cNvGraphicFramePr>
            <a:graphicFrameLocks noGrp="1"/>
          </p:cNvGraphicFramePr>
          <p:nvPr>
            <p:ph idx="1"/>
            <p:extLst>
              <p:ext uri="{D42A27DB-BD31-4B8C-83A1-F6EECF244321}">
                <p14:modId xmlns:p14="http://schemas.microsoft.com/office/powerpoint/2010/main" val="3090717144"/>
              </p:ext>
            </p:extLst>
          </p:nvPr>
        </p:nvGraphicFramePr>
        <p:xfrm>
          <a:off x="449263" y="2019300"/>
          <a:ext cx="11293473" cy="39433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Slide Number Placeholder 7">
            <a:extLst>
              <a:ext uri="{FF2B5EF4-FFF2-40B4-BE49-F238E27FC236}">
                <a16:creationId xmlns:a16="http://schemas.microsoft.com/office/drawing/2014/main" id="{1D7CB2E3-AF10-45B6-B490-D2AE5DA4C8D2}"/>
              </a:ext>
            </a:extLst>
          </p:cNvPr>
          <p:cNvSpPr>
            <a:spLocks noGrp="1"/>
          </p:cNvSpPr>
          <p:nvPr>
            <p:ph type="sldNum" sz="quarter" idx="12"/>
          </p:nvPr>
        </p:nvSpPr>
        <p:spPr/>
        <p:txBody>
          <a:bodyPr/>
          <a:lstStyle/>
          <a:p>
            <a:fld id="{3A98EE3D-8CD1-4C3F-BD1C-C98C9596463C}" type="slidenum">
              <a:rPr lang="en-US" smtClean="0"/>
              <a:t>2</a:t>
            </a:fld>
            <a:endParaRPr lang="en-US" dirty="0"/>
          </a:p>
        </p:txBody>
      </p:sp>
    </p:spTree>
    <p:extLst>
      <p:ext uri="{BB962C8B-B14F-4D97-AF65-F5344CB8AC3E}">
        <p14:creationId xmlns:p14="http://schemas.microsoft.com/office/powerpoint/2010/main" val="263784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 name="object 3"/>
          <p:cNvGrpSpPr/>
          <p:nvPr/>
        </p:nvGrpSpPr>
        <p:grpSpPr>
          <a:xfrm>
            <a:off x="3447186" y="1"/>
            <a:ext cx="5302827" cy="886692"/>
            <a:chOff x="1271" y="0"/>
            <a:chExt cx="7777480" cy="1300480"/>
          </a:xfrm>
        </p:grpSpPr>
        <p:sp>
          <p:nvSpPr>
            <p:cNvPr id="4" name="object 4"/>
            <p:cNvSpPr/>
            <p:nvPr/>
          </p:nvSpPr>
          <p:spPr>
            <a:xfrm>
              <a:off x="7621" y="0"/>
              <a:ext cx="7764780" cy="1287780"/>
            </a:xfrm>
            <a:custGeom>
              <a:avLst/>
              <a:gdLst/>
              <a:ahLst/>
              <a:cxnLst/>
              <a:rect l="l" t="t" r="r" b="b"/>
              <a:pathLst>
                <a:path w="7764780" h="1287780">
                  <a:moveTo>
                    <a:pt x="0" y="0"/>
                  </a:moveTo>
                  <a:lnTo>
                    <a:pt x="7764778" y="0"/>
                  </a:lnTo>
                  <a:lnTo>
                    <a:pt x="7764778" y="1287779"/>
                  </a:lnTo>
                  <a:lnTo>
                    <a:pt x="0" y="1287779"/>
                  </a:lnTo>
                  <a:lnTo>
                    <a:pt x="0" y="0"/>
                  </a:lnTo>
                  <a:close/>
                </a:path>
              </a:pathLst>
            </a:custGeom>
            <a:solidFill>
              <a:srgbClr val="C00000"/>
            </a:solidFill>
          </p:spPr>
          <p:txBody>
            <a:bodyPr wrap="square" lIns="0" tIns="0" rIns="0" bIns="0" rtlCol="0"/>
            <a:lstStyle/>
            <a:p>
              <a:pPr defTabSz="623446"/>
              <a:endParaRPr sz="1227" kern="0">
                <a:solidFill>
                  <a:sysClr val="windowText" lastClr="000000"/>
                </a:solidFill>
              </a:endParaRPr>
            </a:p>
          </p:txBody>
        </p:sp>
        <p:sp>
          <p:nvSpPr>
            <p:cNvPr id="5" name="object 5"/>
            <p:cNvSpPr/>
            <p:nvPr/>
          </p:nvSpPr>
          <p:spPr>
            <a:xfrm>
              <a:off x="7621" y="0"/>
              <a:ext cx="7764780" cy="1287780"/>
            </a:xfrm>
            <a:custGeom>
              <a:avLst/>
              <a:gdLst/>
              <a:ahLst/>
              <a:cxnLst/>
              <a:rect l="l" t="t" r="r" b="b"/>
              <a:pathLst>
                <a:path w="7764780" h="1287780">
                  <a:moveTo>
                    <a:pt x="7764779" y="1287780"/>
                  </a:moveTo>
                  <a:lnTo>
                    <a:pt x="0" y="1287780"/>
                  </a:lnTo>
                  <a:lnTo>
                    <a:pt x="0" y="0"/>
                  </a:lnTo>
                </a:path>
              </a:pathLst>
            </a:custGeom>
            <a:ln w="12700">
              <a:solidFill>
                <a:srgbClr val="2F528F"/>
              </a:solidFill>
            </a:ln>
          </p:spPr>
          <p:txBody>
            <a:bodyPr wrap="square" lIns="0" tIns="0" rIns="0" bIns="0" rtlCol="0"/>
            <a:lstStyle/>
            <a:p>
              <a:pPr defTabSz="623446"/>
              <a:endParaRPr sz="1227" kern="0">
                <a:solidFill>
                  <a:sysClr val="windowText" lastClr="000000"/>
                </a:solidFill>
              </a:endParaRPr>
            </a:p>
          </p:txBody>
        </p:sp>
      </p:grpSp>
      <p:pic>
        <p:nvPicPr>
          <p:cNvPr id="6" name="object 6"/>
          <p:cNvPicPr/>
          <p:nvPr/>
        </p:nvPicPr>
        <p:blipFill>
          <a:blip r:embed="rId2" cstate="print"/>
          <a:stretch>
            <a:fillRect/>
          </a:stretch>
        </p:blipFill>
        <p:spPr>
          <a:xfrm>
            <a:off x="3452814" y="965056"/>
            <a:ext cx="5278581" cy="4163724"/>
          </a:xfrm>
          <a:prstGeom prst="rect">
            <a:avLst/>
          </a:prstGeom>
        </p:spPr>
      </p:pic>
      <p:grpSp>
        <p:nvGrpSpPr>
          <p:cNvPr id="8" name="object 8"/>
          <p:cNvGrpSpPr/>
          <p:nvPr/>
        </p:nvGrpSpPr>
        <p:grpSpPr>
          <a:xfrm>
            <a:off x="3451517" y="5128780"/>
            <a:ext cx="5278582" cy="1724891"/>
            <a:chOff x="-6350" y="7519671"/>
            <a:chExt cx="7785100" cy="2529840"/>
          </a:xfrm>
        </p:grpSpPr>
        <p:sp>
          <p:nvSpPr>
            <p:cNvPr id="9" name="object 9"/>
            <p:cNvSpPr/>
            <p:nvPr/>
          </p:nvSpPr>
          <p:spPr>
            <a:xfrm>
              <a:off x="0" y="7526021"/>
              <a:ext cx="7772400" cy="2517140"/>
            </a:xfrm>
            <a:custGeom>
              <a:avLst/>
              <a:gdLst/>
              <a:ahLst/>
              <a:cxnLst/>
              <a:rect l="l" t="t" r="r" b="b"/>
              <a:pathLst>
                <a:path w="7772400" h="2517140">
                  <a:moveTo>
                    <a:pt x="0" y="0"/>
                  </a:moveTo>
                  <a:lnTo>
                    <a:pt x="7772400" y="0"/>
                  </a:lnTo>
                  <a:lnTo>
                    <a:pt x="7772400" y="2517139"/>
                  </a:lnTo>
                  <a:lnTo>
                    <a:pt x="0" y="2517139"/>
                  </a:lnTo>
                  <a:lnTo>
                    <a:pt x="0" y="0"/>
                  </a:lnTo>
                  <a:close/>
                </a:path>
              </a:pathLst>
            </a:custGeom>
            <a:solidFill>
              <a:srgbClr val="203864"/>
            </a:solidFill>
          </p:spPr>
          <p:txBody>
            <a:bodyPr wrap="square" lIns="0" tIns="0" rIns="0" bIns="0" rtlCol="0"/>
            <a:lstStyle/>
            <a:p>
              <a:pPr defTabSz="623446"/>
              <a:endParaRPr sz="1227" kern="0">
                <a:solidFill>
                  <a:sysClr val="windowText" lastClr="000000"/>
                </a:solidFill>
              </a:endParaRPr>
            </a:p>
          </p:txBody>
        </p:sp>
        <p:sp>
          <p:nvSpPr>
            <p:cNvPr id="10" name="object 10"/>
            <p:cNvSpPr/>
            <p:nvPr/>
          </p:nvSpPr>
          <p:spPr>
            <a:xfrm>
              <a:off x="0" y="7519671"/>
              <a:ext cx="7772400" cy="12700"/>
            </a:xfrm>
            <a:custGeom>
              <a:avLst/>
              <a:gdLst/>
              <a:ahLst/>
              <a:cxnLst/>
              <a:rect l="l" t="t" r="r" b="b"/>
              <a:pathLst>
                <a:path w="7772400" h="12700">
                  <a:moveTo>
                    <a:pt x="0" y="0"/>
                  </a:moveTo>
                  <a:lnTo>
                    <a:pt x="7772400" y="0"/>
                  </a:lnTo>
                  <a:lnTo>
                    <a:pt x="7772400" y="12700"/>
                  </a:lnTo>
                  <a:lnTo>
                    <a:pt x="0" y="12700"/>
                  </a:lnTo>
                  <a:lnTo>
                    <a:pt x="0" y="0"/>
                  </a:lnTo>
                  <a:close/>
                </a:path>
              </a:pathLst>
            </a:custGeom>
            <a:solidFill>
              <a:srgbClr val="2F528F"/>
            </a:solidFill>
          </p:spPr>
          <p:txBody>
            <a:bodyPr wrap="square" lIns="0" tIns="0" rIns="0" bIns="0" rtlCol="0"/>
            <a:lstStyle/>
            <a:p>
              <a:pPr defTabSz="623446"/>
              <a:endParaRPr sz="1227" kern="0">
                <a:solidFill>
                  <a:sysClr val="windowText" lastClr="000000"/>
                </a:solidFill>
              </a:endParaRPr>
            </a:p>
          </p:txBody>
        </p:sp>
        <p:sp>
          <p:nvSpPr>
            <p:cNvPr id="11" name="object 11"/>
            <p:cNvSpPr/>
            <p:nvPr/>
          </p:nvSpPr>
          <p:spPr>
            <a:xfrm>
              <a:off x="0" y="7526021"/>
              <a:ext cx="7772400" cy="2517140"/>
            </a:xfrm>
            <a:custGeom>
              <a:avLst/>
              <a:gdLst/>
              <a:ahLst/>
              <a:cxnLst/>
              <a:rect l="l" t="t" r="r" b="b"/>
              <a:pathLst>
                <a:path w="7772400" h="2517140">
                  <a:moveTo>
                    <a:pt x="7772400" y="2517140"/>
                  </a:moveTo>
                  <a:lnTo>
                    <a:pt x="0" y="2517140"/>
                  </a:lnTo>
                  <a:lnTo>
                    <a:pt x="0" y="0"/>
                  </a:lnTo>
                </a:path>
              </a:pathLst>
            </a:custGeom>
            <a:ln w="12700">
              <a:solidFill>
                <a:srgbClr val="2F528F"/>
              </a:solidFill>
            </a:ln>
          </p:spPr>
          <p:txBody>
            <a:bodyPr wrap="square" lIns="0" tIns="0" rIns="0" bIns="0" rtlCol="0"/>
            <a:lstStyle/>
            <a:p>
              <a:pPr defTabSz="623446"/>
              <a:endParaRPr sz="1227" kern="0">
                <a:solidFill>
                  <a:sysClr val="windowText" lastClr="000000"/>
                </a:solidFill>
              </a:endParaRPr>
            </a:p>
          </p:txBody>
        </p:sp>
        <p:pic>
          <p:nvPicPr>
            <p:cNvPr id="12" name="object 12"/>
            <p:cNvPicPr/>
            <p:nvPr/>
          </p:nvPicPr>
          <p:blipFill>
            <a:blip r:embed="rId3" cstate="print"/>
            <a:stretch>
              <a:fillRect/>
            </a:stretch>
          </p:blipFill>
          <p:spPr>
            <a:xfrm>
              <a:off x="2920681" y="8869045"/>
              <a:ext cx="1931035" cy="680084"/>
            </a:xfrm>
            <a:prstGeom prst="rect">
              <a:avLst/>
            </a:prstGeom>
          </p:spPr>
        </p:pic>
      </p:grpSp>
      <p:sp>
        <p:nvSpPr>
          <p:cNvPr id="13" name="object 13"/>
          <p:cNvSpPr txBox="1">
            <a:spLocks noGrp="1"/>
          </p:cNvSpPr>
          <p:nvPr>
            <p:ph type="title"/>
          </p:nvPr>
        </p:nvSpPr>
        <p:spPr>
          <a:xfrm>
            <a:off x="3579740" y="205394"/>
            <a:ext cx="5031364" cy="270686"/>
          </a:xfrm>
          <a:prstGeom prst="rect">
            <a:avLst/>
          </a:prstGeom>
        </p:spPr>
        <p:txBody>
          <a:bodyPr vert="horz" wrap="square" lIns="0" tIns="8226" rIns="0" bIns="0" rtlCol="0">
            <a:spAutoFit/>
          </a:bodyPr>
          <a:lstStyle/>
          <a:p>
            <a:pPr marL="8660">
              <a:spcBef>
                <a:spcPts val="66"/>
              </a:spcBef>
            </a:pPr>
            <a:r>
              <a:rPr dirty="0"/>
              <a:t>Association</a:t>
            </a:r>
            <a:r>
              <a:rPr spc="-60" dirty="0"/>
              <a:t> </a:t>
            </a:r>
            <a:r>
              <a:rPr dirty="0"/>
              <a:t>for</a:t>
            </a:r>
            <a:r>
              <a:rPr spc="-59" dirty="0"/>
              <a:t> </a:t>
            </a:r>
            <a:r>
              <a:rPr dirty="0"/>
              <a:t>Federal</a:t>
            </a:r>
            <a:r>
              <a:rPr spc="-59" dirty="0"/>
              <a:t> </a:t>
            </a:r>
            <a:r>
              <a:rPr dirty="0"/>
              <a:t>Enterprise</a:t>
            </a:r>
            <a:r>
              <a:rPr spc="-60" dirty="0"/>
              <a:t> </a:t>
            </a:r>
            <a:r>
              <a:rPr dirty="0"/>
              <a:t>Risk</a:t>
            </a:r>
            <a:r>
              <a:rPr spc="-59" dirty="0"/>
              <a:t> </a:t>
            </a:r>
            <a:r>
              <a:rPr spc="-7" dirty="0"/>
              <a:t>Management</a:t>
            </a:r>
          </a:p>
        </p:txBody>
      </p:sp>
      <p:sp>
        <p:nvSpPr>
          <p:cNvPr id="14" name="object 14"/>
          <p:cNvSpPr txBox="1"/>
          <p:nvPr/>
        </p:nvSpPr>
        <p:spPr>
          <a:xfrm>
            <a:off x="3880504" y="5519304"/>
            <a:ext cx="4430857" cy="260480"/>
          </a:xfrm>
          <a:prstGeom prst="rect">
            <a:avLst/>
          </a:prstGeom>
        </p:spPr>
        <p:txBody>
          <a:bodyPr vert="horz" wrap="square" lIns="0" tIns="8660" rIns="0" bIns="0" rtlCol="0">
            <a:spAutoFit/>
          </a:bodyPr>
          <a:lstStyle/>
          <a:p>
            <a:pPr marL="8660" defTabSz="623446">
              <a:spcBef>
                <a:spcPts val="68"/>
              </a:spcBef>
            </a:pPr>
            <a:r>
              <a:rPr sz="1636" b="1" kern="0" dirty="0">
                <a:solidFill>
                  <a:srgbClr val="FFFFFF"/>
                </a:solidFill>
                <a:latin typeface="Franklin Gothic Demi"/>
                <a:cs typeface="Franklin Gothic Demi"/>
              </a:rPr>
              <a:t>Federal</a:t>
            </a:r>
            <a:r>
              <a:rPr sz="1636" b="1" kern="0" spc="-44" dirty="0">
                <a:solidFill>
                  <a:srgbClr val="FFFFFF"/>
                </a:solidFill>
                <a:latin typeface="Franklin Gothic Demi"/>
                <a:cs typeface="Franklin Gothic Demi"/>
              </a:rPr>
              <a:t> </a:t>
            </a:r>
            <a:r>
              <a:rPr sz="1636" b="1" kern="0" dirty="0">
                <a:solidFill>
                  <a:srgbClr val="FFFFFF"/>
                </a:solidFill>
                <a:latin typeface="Franklin Gothic Demi"/>
                <a:cs typeface="Franklin Gothic Demi"/>
              </a:rPr>
              <a:t>ERM</a:t>
            </a:r>
            <a:r>
              <a:rPr sz="1636" b="1" kern="0" spc="-48" dirty="0">
                <a:solidFill>
                  <a:srgbClr val="FFFFFF"/>
                </a:solidFill>
                <a:latin typeface="Franklin Gothic Demi"/>
                <a:cs typeface="Franklin Gothic Demi"/>
              </a:rPr>
              <a:t> </a:t>
            </a:r>
            <a:r>
              <a:rPr sz="1636" b="1" kern="0" dirty="0">
                <a:solidFill>
                  <a:srgbClr val="FFFFFF"/>
                </a:solidFill>
                <a:latin typeface="Franklin Gothic Demi"/>
                <a:cs typeface="Franklin Gothic Demi"/>
              </a:rPr>
              <a:t>Areas</a:t>
            </a:r>
            <a:r>
              <a:rPr sz="1636" b="1" kern="0" spc="-48" dirty="0">
                <a:solidFill>
                  <a:srgbClr val="FFFFFF"/>
                </a:solidFill>
                <a:latin typeface="Franklin Gothic Demi"/>
                <a:cs typeface="Franklin Gothic Demi"/>
              </a:rPr>
              <a:t> </a:t>
            </a:r>
            <a:r>
              <a:rPr sz="1636" b="1" kern="0" dirty="0">
                <a:solidFill>
                  <a:srgbClr val="FFFFFF"/>
                </a:solidFill>
                <a:latin typeface="Franklin Gothic Demi"/>
                <a:cs typeface="Franklin Gothic Demi"/>
              </a:rPr>
              <a:t>of</a:t>
            </a:r>
            <a:r>
              <a:rPr sz="1636" b="1" kern="0" spc="-48" dirty="0">
                <a:solidFill>
                  <a:srgbClr val="FFFFFF"/>
                </a:solidFill>
                <a:latin typeface="Franklin Gothic Demi"/>
                <a:cs typeface="Franklin Gothic Demi"/>
              </a:rPr>
              <a:t> </a:t>
            </a:r>
            <a:r>
              <a:rPr sz="1636" b="1" kern="0" dirty="0">
                <a:solidFill>
                  <a:srgbClr val="FFFFFF"/>
                </a:solidFill>
                <a:latin typeface="Franklin Gothic Demi"/>
                <a:cs typeface="Franklin Gothic Demi"/>
              </a:rPr>
              <a:t>Practice</a:t>
            </a:r>
            <a:r>
              <a:rPr sz="1636" b="1" kern="0" spc="-52" dirty="0">
                <a:solidFill>
                  <a:srgbClr val="FFFFFF"/>
                </a:solidFill>
                <a:latin typeface="Franklin Gothic Demi"/>
                <a:cs typeface="Franklin Gothic Demi"/>
              </a:rPr>
              <a:t> </a:t>
            </a:r>
            <a:r>
              <a:rPr sz="1636" b="1" kern="0" dirty="0">
                <a:solidFill>
                  <a:srgbClr val="FFFFFF"/>
                </a:solidFill>
                <a:latin typeface="Franklin Gothic Demi"/>
                <a:cs typeface="Franklin Gothic Demi"/>
              </a:rPr>
              <a:t>Guidance</a:t>
            </a:r>
            <a:r>
              <a:rPr sz="1636" b="1" kern="0" spc="-48" dirty="0">
                <a:solidFill>
                  <a:srgbClr val="FFFFFF"/>
                </a:solidFill>
                <a:latin typeface="Franklin Gothic Demi"/>
                <a:cs typeface="Franklin Gothic Demi"/>
              </a:rPr>
              <a:t> </a:t>
            </a:r>
            <a:r>
              <a:rPr sz="1636" b="1" kern="0" dirty="0">
                <a:solidFill>
                  <a:srgbClr val="FFFFFF"/>
                </a:solidFill>
                <a:latin typeface="Franklin Gothic Demi"/>
                <a:cs typeface="Franklin Gothic Demi"/>
              </a:rPr>
              <a:t>–</a:t>
            </a:r>
            <a:r>
              <a:rPr sz="1636" b="1" kern="0" spc="-48" dirty="0">
                <a:solidFill>
                  <a:srgbClr val="FFFFFF"/>
                </a:solidFill>
                <a:latin typeface="Franklin Gothic Demi"/>
                <a:cs typeface="Franklin Gothic Demi"/>
              </a:rPr>
              <a:t> </a:t>
            </a:r>
            <a:r>
              <a:rPr sz="1636" b="1" kern="0" spc="-14" dirty="0">
                <a:solidFill>
                  <a:srgbClr val="FFFFFF"/>
                </a:solidFill>
                <a:latin typeface="Franklin Gothic Demi"/>
                <a:cs typeface="Franklin Gothic Demi"/>
              </a:rPr>
              <a:t>2021</a:t>
            </a:r>
            <a:endParaRPr sz="1636" kern="0">
              <a:solidFill>
                <a:sysClr val="windowText" lastClr="000000"/>
              </a:solidFill>
              <a:latin typeface="Franklin Gothic Demi"/>
              <a:cs typeface="Franklin Gothic Demi"/>
            </a:endParaRPr>
          </a:p>
        </p:txBody>
      </p:sp>
      <p:sp>
        <p:nvSpPr>
          <p:cNvPr id="16" name="Slide Number Placeholder 15">
            <a:extLst>
              <a:ext uri="{FF2B5EF4-FFF2-40B4-BE49-F238E27FC236}">
                <a16:creationId xmlns:a16="http://schemas.microsoft.com/office/drawing/2014/main" id="{C1FBB6FB-6670-4922-B042-7434D41CDA6A}"/>
              </a:ext>
            </a:extLst>
          </p:cNvPr>
          <p:cNvSpPr>
            <a:spLocks noGrp="1"/>
          </p:cNvSpPr>
          <p:nvPr>
            <p:ph type="sldNum" sz="quarter" idx="7"/>
          </p:nvPr>
        </p:nvSpPr>
        <p:spPr>
          <a:xfrm>
            <a:off x="11055970" y="6198517"/>
            <a:ext cx="361575" cy="115416"/>
          </a:xfrm>
        </p:spPr>
        <p:txBody>
          <a:bodyPr/>
          <a:lstStyle/>
          <a:p>
            <a:pPr marL="25977">
              <a:spcBef>
                <a:spcPts val="34"/>
              </a:spcBef>
            </a:pPr>
            <a:fld id="{81D60167-4931-47E6-BA6A-407CBD079E47}" type="slidenum">
              <a:rPr lang="en-US" spc="-18" smtClean="0"/>
              <a:pPr marL="25977">
                <a:spcBef>
                  <a:spcPts val="34"/>
                </a:spcBef>
              </a:pPr>
              <a:t>3</a:t>
            </a:fld>
            <a:endParaRPr lang="en-US" spc="-18"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20971976-FDFC-4E3F-8D6F-4D22DE71E8CA}"/>
              </a:ext>
            </a:extLst>
          </p:cNvPr>
          <p:cNvSpPr txBox="1">
            <a:spLocks noGrp="1"/>
          </p:cNvSpPr>
          <p:nvPr>
            <p:ph idx="1"/>
          </p:nvPr>
        </p:nvSpPr>
        <p:spPr>
          <a:xfrm>
            <a:off x="581025" y="864569"/>
            <a:ext cx="11029950" cy="5128862"/>
          </a:xfrm>
          <a:prstGeom prst="rect">
            <a:avLst/>
          </a:prstGeom>
        </p:spPr>
        <p:txBody>
          <a:bodyPr vert="horz" wrap="square" lIns="0" tIns="75333" rIns="0" bIns="0" rtlCol="0">
            <a:spAutoFit/>
          </a:bodyPr>
          <a:lstStyle/>
          <a:p>
            <a:pPr marL="0" indent="0" defTabSz="623438">
              <a:spcBef>
                <a:spcPts val="592"/>
              </a:spcBef>
              <a:buNone/>
            </a:pPr>
            <a:r>
              <a:rPr lang="en-US" sz="2800" cap="all" dirty="0">
                <a:solidFill>
                  <a:prstClr val="black">
                    <a:lumMod val="75000"/>
                    <a:lumOff val="25000"/>
                  </a:prstClr>
                </a:solidFill>
                <a:latin typeface="Franklin Gothic Demi" panose="020B0502020104020203"/>
                <a:ea typeface="+mj-ea"/>
                <a:cs typeface="+mj-cs"/>
              </a:rPr>
              <a:t>Preamble</a:t>
            </a:r>
            <a:endParaRPr sz="1400" kern="0" dirty="0">
              <a:solidFill>
                <a:sysClr val="windowText" lastClr="000000"/>
              </a:solidFill>
              <a:latin typeface="Arial"/>
              <a:cs typeface="Arial"/>
            </a:endParaRPr>
          </a:p>
          <a:p>
            <a:pPr marL="0" marR="48490" indent="0" defTabSz="623438">
              <a:lnSpc>
                <a:spcPct val="104000"/>
              </a:lnSpc>
              <a:spcBef>
                <a:spcPts val="416"/>
              </a:spcBef>
              <a:buNone/>
            </a:pPr>
            <a:r>
              <a:rPr sz="1050" kern="0" dirty="0">
                <a:solidFill>
                  <a:sysClr val="windowText" lastClr="000000"/>
                </a:solidFill>
                <a:latin typeface="Arial"/>
                <a:cs typeface="Arial"/>
              </a:rPr>
              <a:t>Association</a:t>
            </a:r>
            <a:r>
              <a:rPr sz="1050" kern="0" spc="-34" dirty="0">
                <a:solidFill>
                  <a:sysClr val="windowText" lastClr="000000"/>
                </a:solidFill>
                <a:latin typeface="Arial"/>
                <a:cs typeface="Arial"/>
              </a:rPr>
              <a:t> </a:t>
            </a:r>
            <a:r>
              <a:rPr sz="1050" kern="0" dirty="0">
                <a:solidFill>
                  <a:sysClr val="windowText" lastClr="000000"/>
                </a:solidFill>
                <a:latin typeface="Arial"/>
                <a:cs typeface="Arial"/>
              </a:rPr>
              <a:t>for</a:t>
            </a:r>
            <a:r>
              <a:rPr sz="1050" kern="0" spc="-27" dirty="0">
                <a:solidFill>
                  <a:sysClr val="windowText" lastClr="000000"/>
                </a:solidFill>
                <a:latin typeface="Arial"/>
                <a:cs typeface="Arial"/>
              </a:rPr>
              <a:t> </a:t>
            </a:r>
            <a:r>
              <a:rPr sz="1050" kern="0" dirty="0">
                <a:solidFill>
                  <a:sysClr val="windowText" lastClr="000000"/>
                </a:solidFill>
                <a:latin typeface="Arial"/>
                <a:cs typeface="Arial"/>
              </a:rPr>
              <a:t>Federal</a:t>
            </a:r>
            <a:r>
              <a:rPr sz="1050" kern="0" spc="-27" dirty="0">
                <a:solidFill>
                  <a:sysClr val="windowText" lastClr="000000"/>
                </a:solidFill>
                <a:latin typeface="Arial"/>
                <a:cs typeface="Arial"/>
              </a:rPr>
              <a:t> </a:t>
            </a:r>
            <a:r>
              <a:rPr sz="1050" kern="0" dirty="0">
                <a:solidFill>
                  <a:sysClr val="windowText" lastClr="000000"/>
                </a:solidFill>
                <a:latin typeface="Arial"/>
                <a:cs typeface="Arial"/>
              </a:rPr>
              <a:t>Enterprise</a:t>
            </a:r>
            <a:r>
              <a:rPr sz="1050" kern="0" spc="-27" dirty="0">
                <a:solidFill>
                  <a:sysClr val="windowText" lastClr="000000"/>
                </a:solidFill>
                <a:latin typeface="Arial"/>
                <a:cs typeface="Arial"/>
              </a:rPr>
              <a:t> </a:t>
            </a:r>
            <a:r>
              <a:rPr sz="1050" kern="0" dirty="0">
                <a:solidFill>
                  <a:sysClr val="windowText" lastClr="000000"/>
                </a:solidFill>
                <a:latin typeface="Arial"/>
                <a:cs typeface="Arial"/>
              </a:rPr>
              <a:t>Risk</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Management</a:t>
            </a:r>
            <a:r>
              <a:rPr sz="1050" kern="0" spc="-27" dirty="0">
                <a:solidFill>
                  <a:sysClr val="windowText" lastClr="000000"/>
                </a:solidFill>
                <a:latin typeface="Arial"/>
                <a:cs typeface="Arial"/>
              </a:rPr>
              <a:t> </a:t>
            </a:r>
            <a:r>
              <a:rPr sz="1050" kern="0" dirty="0">
                <a:solidFill>
                  <a:sysClr val="windowText" lastClr="000000"/>
                </a:solidFill>
                <a:latin typeface="Arial"/>
                <a:cs typeface="Arial"/>
              </a:rPr>
              <a:t>(AFERM)</a:t>
            </a:r>
            <a:r>
              <a:rPr sz="1050" kern="0" spc="-27" dirty="0">
                <a:solidFill>
                  <a:sysClr val="windowText" lastClr="000000"/>
                </a:solidFill>
                <a:latin typeface="Arial"/>
                <a:cs typeface="Arial"/>
              </a:rPr>
              <a:t> </a:t>
            </a:r>
            <a:r>
              <a:rPr sz="1050" kern="0" dirty="0">
                <a:solidFill>
                  <a:sysClr val="windowText" lastClr="000000"/>
                </a:solidFill>
                <a:latin typeface="Arial"/>
                <a:cs typeface="Arial"/>
              </a:rPr>
              <a:t>Federal</a:t>
            </a:r>
            <a:r>
              <a:rPr sz="1050" kern="0" spc="-27" dirty="0">
                <a:solidFill>
                  <a:sysClr val="windowText" lastClr="000000"/>
                </a:solidFill>
                <a:latin typeface="Arial"/>
                <a:cs typeface="Arial"/>
              </a:rPr>
              <a:t> </a:t>
            </a:r>
            <a:r>
              <a:rPr sz="1050" kern="0" dirty="0">
                <a:solidFill>
                  <a:sysClr val="windowText" lastClr="000000"/>
                </a:solidFill>
                <a:latin typeface="Arial"/>
                <a:cs typeface="Arial"/>
              </a:rPr>
              <a:t>ERM</a:t>
            </a:r>
            <a:r>
              <a:rPr sz="1050" kern="0" spc="-27" dirty="0">
                <a:solidFill>
                  <a:sysClr val="windowText" lastClr="000000"/>
                </a:solidFill>
                <a:latin typeface="Arial"/>
                <a:cs typeface="Arial"/>
              </a:rPr>
              <a:t> </a:t>
            </a:r>
            <a:r>
              <a:rPr sz="1050" kern="0" dirty="0">
                <a:solidFill>
                  <a:sysClr val="windowText" lastClr="000000"/>
                </a:solidFill>
                <a:latin typeface="Arial"/>
                <a:cs typeface="Arial"/>
              </a:rPr>
              <a:t>Areas</a:t>
            </a:r>
            <a:r>
              <a:rPr sz="1050" kern="0" spc="-27" dirty="0">
                <a:solidFill>
                  <a:sysClr val="windowText" lastClr="000000"/>
                </a:solidFill>
                <a:latin typeface="Arial"/>
                <a:cs typeface="Arial"/>
              </a:rPr>
              <a:t> </a:t>
            </a:r>
            <a:r>
              <a:rPr sz="1050" kern="0" dirty="0">
                <a:solidFill>
                  <a:sysClr val="windowText" lastClr="000000"/>
                </a:solidFill>
                <a:latin typeface="Arial"/>
                <a:cs typeface="Arial"/>
              </a:rPr>
              <a:t>of</a:t>
            </a:r>
            <a:r>
              <a:rPr sz="1050" kern="0" spc="-27" dirty="0">
                <a:solidFill>
                  <a:sysClr val="windowText" lastClr="000000"/>
                </a:solidFill>
                <a:latin typeface="Arial"/>
                <a:cs typeface="Arial"/>
              </a:rPr>
              <a:t> </a:t>
            </a:r>
            <a:r>
              <a:rPr sz="1050" kern="0" dirty="0">
                <a:solidFill>
                  <a:sysClr val="windowText" lastClr="000000"/>
                </a:solidFill>
                <a:latin typeface="Arial"/>
                <a:cs typeface="Arial"/>
              </a:rPr>
              <a:t>Practice</a:t>
            </a:r>
            <a:r>
              <a:rPr sz="1050" kern="0" spc="-24" dirty="0">
                <a:solidFill>
                  <a:sysClr val="windowText" lastClr="000000"/>
                </a:solidFill>
                <a:latin typeface="Arial"/>
                <a:cs typeface="Arial"/>
              </a:rPr>
              <a:t> </a:t>
            </a:r>
            <a:r>
              <a:rPr sz="1050" kern="0" spc="-7" dirty="0">
                <a:solidFill>
                  <a:sysClr val="windowText" lastClr="000000"/>
                </a:solidFill>
                <a:latin typeface="Arial"/>
                <a:cs typeface="Arial"/>
              </a:rPr>
              <a:t>Guidance 2021:</a:t>
            </a:r>
            <a:endParaRPr sz="1050" kern="0" dirty="0">
              <a:solidFill>
                <a:sysClr val="windowText" lastClr="000000"/>
              </a:solidFill>
              <a:latin typeface="Arial"/>
              <a:cs typeface="Arial"/>
            </a:endParaRPr>
          </a:p>
          <a:p>
            <a:pPr marL="346354" indent="-155859" defTabSz="623438">
              <a:spcBef>
                <a:spcPts val="82"/>
              </a:spcBef>
              <a:buFont typeface="Symbol"/>
              <a:buChar char=""/>
              <a:tabLst>
                <a:tab pos="345921" algn="l"/>
                <a:tab pos="346354" algn="l"/>
              </a:tabLst>
            </a:pPr>
            <a:r>
              <a:rPr sz="1050" kern="0" spc="-7" dirty="0">
                <a:solidFill>
                  <a:sysClr val="windowText" lastClr="000000"/>
                </a:solidFill>
                <a:latin typeface="Arial"/>
                <a:cs typeface="Arial"/>
              </a:rPr>
              <a:t>Governance,</a:t>
            </a:r>
            <a:endParaRPr sz="1050" kern="0" dirty="0">
              <a:solidFill>
                <a:sysClr val="windowText" lastClr="000000"/>
              </a:solidFill>
              <a:latin typeface="Arial"/>
              <a:cs typeface="Arial"/>
            </a:endParaRPr>
          </a:p>
          <a:p>
            <a:pPr marL="346354" indent="-155859" defTabSz="623438">
              <a:spcBef>
                <a:spcPts val="65"/>
              </a:spcBef>
              <a:buFont typeface="Symbol"/>
              <a:buChar char=""/>
              <a:tabLst>
                <a:tab pos="345921" algn="l"/>
                <a:tab pos="346354" algn="l"/>
              </a:tabLst>
            </a:pPr>
            <a:r>
              <a:rPr sz="1050" kern="0" dirty="0">
                <a:solidFill>
                  <a:sysClr val="windowText" lastClr="000000"/>
                </a:solidFill>
                <a:latin typeface="Arial"/>
                <a:cs typeface="Arial"/>
              </a:rPr>
              <a:t>ERM</a:t>
            </a:r>
            <a:r>
              <a:rPr sz="1050" kern="0" spc="-27" dirty="0">
                <a:solidFill>
                  <a:sysClr val="windowText" lastClr="000000"/>
                </a:solidFill>
                <a:latin typeface="Arial"/>
                <a:cs typeface="Arial"/>
              </a:rPr>
              <a:t> </a:t>
            </a:r>
            <a:r>
              <a:rPr sz="1050" kern="0" dirty="0">
                <a:solidFill>
                  <a:sysClr val="windowText" lastClr="000000"/>
                </a:solidFill>
                <a:latin typeface="Arial"/>
                <a:cs typeface="Arial"/>
              </a:rPr>
              <a:t>Maturity</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Model</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and</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Maturity</a:t>
            </a:r>
            <a:r>
              <a:rPr sz="1050" kern="0" spc="-20" dirty="0">
                <a:solidFill>
                  <a:sysClr val="windowText" lastClr="000000"/>
                </a:solidFill>
                <a:latin typeface="Arial"/>
                <a:cs typeface="Arial"/>
              </a:rPr>
              <a:t> </a:t>
            </a:r>
            <a:r>
              <a:rPr sz="1050" kern="0" spc="-7" dirty="0">
                <a:solidFill>
                  <a:sysClr val="windowText" lastClr="000000"/>
                </a:solidFill>
                <a:latin typeface="Arial"/>
                <a:cs typeface="Arial"/>
              </a:rPr>
              <a:t>Assessment,</a:t>
            </a:r>
            <a:endParaRPr sz="1050" kern="0" dirty="0">
              <a:solidFill>
                <a:sysClr val="windowText" lastClr="000000"/>
              </a:solidFill>
              <a:latin typeface="Arial"/>
              <a:cs typeface="Arial"/>
            </a:endParaRPr>
          </a:p>
          <a:p>
            <a:pPr marL="346354" indent="-155859" defTabSz="623438">
              <a:spcBef>
                <a:spcPts val="82"/>
              </a:spcBef>
              <a:buFont typeface="Symbol"/>
              <a:buChar char=""/>
              <a:tabLst>
                <a:tab pos="345921" algn="l"/>
                <a:tab pos="346354" algn="l"/>
              </a:tabLst>
            </a:pPr>
            <a:r>
              <a:rPr sz="1050" kern="0" dirty="0">
                <a:solidFill>
                  <a:sysClr val="windowText" lastClr="000000"/>
                </a:solidFill>
                <a:latin typeface="Arial"/>
                <a:cs typeface="Arial"/>
              </a:rPr>
              <a:t>Risk</a:t>
            </a:r>
            <a:r>
              <a:rPr sz="1050" kern="0" spc="-31" dirty="0">
                <a:solidFill>
                  <a:sysClr val="windowText" lastClr="000000"/>
                </a:solidFill>
                <a:latin typeface="Arial"/>
                <a:cs typeface="Arial"/>
              </a:rPr>
              <a:t> </a:t>
            </a:r>
            <a:r>
              <a:rPr sz="1050" kern="0" dirty="0">
                <a:solidFill>
                  <a:sysClr val="windowText" lastClr="000000"/>
                </a:solidFill>
                <a:latin typeface="Arial"/>
                <a:cs typeface="Arial"/>
              </a:rPr>
              <a:t>Appetite</a:t>
            </a:r>
            <a:r>
              <a:rPr sz="1050" kern="0" spc="-31" dirty="0">
                <a:solidFill>
                  <a:sysClr val="windowText" lastClr="000000"/>
                </a:solidFill>
                <a:latin typeface="Arial"/>
                <a:cs typeface="Arial"/>
              </a:rPr>
              <a:t> </a:t>
            </a:r>
            <a:r>
              <a:rPr sz="1050" kern="0" dirty="0">
                <a:solidFill>
                  <a:sysClr val="windowText" lastClr="000000"/>
                </a:solidFill>
                <a:latin typeface="Arial"/>
                <a:cs typeface="Arial"/>
              </a:rPr>
              <a:t>Statement,</a:t>
            </a:r>
            <a:r>
              <a:rPr sz="1050" kern="0" spc="-27" dirty="0">
                <a:solidFill>
                  <a:sysClr val="windowText" lastClr="000000"/>
                </a:solidFill>
                <a:latin typeface="Arial"/>
                <a:cs typeface="Arial"/>
              </a:rPr>
              <a:t> </a:t>
            </a:r>
            <a:r>
              <a:rPr sz="1050" kern="0" spc="-17" dirty="0">
                <a:solidFill>
                  <a:sysClr val="windowText" lastClr="000000"/>
                </a:solidFill>
                <a:latin typeface="Arial"/>
                <a:cs typeface="Arial"/>
              </a:rPr>
              <a:t>and</a:t>
            </a:r>
            <a:endParaRPr sz="1050" kern="0" dirty="0">
              <a:solidFill>
                <a:sysClr val="windowText" lastClr="000000"/>
              </a:solidFill>
              <a:latin typeface="Arial"/>
              <a:cs typeface="Arial"/>
            </a:endParaRPr>
          </a:p>
          <a:p>
            <a:pPr marL="346354" indent="-155859" defTabSz="623438">
              <a:spcBef>
                <a:spcPts val="65"/>
              </a:spcBef>
              <a:buFont typeface="Symbol"/>
              <a:buChar char=""/>
              <a:tabLst>
                <a:tab pos="345921" algn="l"/>
                <a:tab pos="346354" algn="l"/>
              </a:tabLst>
            </a:pPr>
            <a:r>
              <a:rPr sz="1050" kern="0" dirty="0">
                <a:solidFill>
                  <a:sysClr val="windowText" lastClr="000000"/>
                </a:solidFill>
                <a:latin typeface="Arial"/>
                <a:cs typeface="Arial"/>
              </a:rPr>
              <a:t>Establishing</a:t>
            </a:r>
            <a:r>
              <a:rPr sz="1050" kern="0" spc="-27" dirty="0">
                <a:solidFill>
                  <a:sysClr val="windowText" lastClr="000000"/>
                </a:solidFill>
                <a:latin typeface="Arial"/>
                <a:cs typeface="Arial"/>
              </a:rPr>
              <a:t> </a:t>
            </a:r>
            <a:r>
              <a:rPr sz="1050" kern="0" dirty="0">
                <a:solidFill>
                  <a:sysClr val="windowText" lastClr="000000"/>
                </a:solidFill>
                <a:latin typeface="Arial"/>
                <a:cs typeface="Arial"/>
              </a:rPr>
              <a:t>the</a:t>
            </a:r>
            <a:r>
              <a:rPr sz="1050" kern="0" spc="-27" dirty="0">
                <a:solidFill>
                  <a:sysClr val="windowText" lastClr="000000"/>
                </a:solidFill>
                <a:latin typeface="Arial"/>
                <a:cs typeface="Arial"/>
              </a:rPr>
              <a:t> </a:t>
            </a:r>
            <a:r>
              <a:rPr sz="1050" kern="0" spc="-7" dirty="0">
                <a:solidFill>
                  <a:sysClr val="windowText" lastClr="000000"/>
                </a:solidFill>
                <a:latin typeface="Arial"/>
                <a:cs typeface="Arial"/>
              </a:rPr>
              <a:t>Context.</a:t>
            </a:r>
            <a:endParaRPr sz="1050" kern="0" dirty="0">
              <a:solidFill>
                <a:sysClr val="windowText" lastClr="000000"/>
              </a:solidFill>
              <a:latin typeface="Arial"/>
              <a:cs typeface="Arial"/>
            </a:endParaRPr>
          </a:p>
          <a:p>
            <a:pPr marL="0" marR="137676" indent="0" defTabSz="623438">
              <a:lnSpc>
                <a:spcPct val="103400"/>
              </a:lnSpc>
              <a:spcBef>
                <a:spcPts val="412"/>
              </a:spcBef>
              <a:buNone/>
            </a:pPr>
            <a:r>
              <a:rPr sz="1400" b="1" i="1" kern="0" dirty="0">
                <a:solidFill>
                  <a:srgbClr val="FF0000"/>
                </a:solidFill>
                <a:latin typeface="Arial"/>
                <a:cs typeface="Arial"/>
              </a:rPr>
              <a:t>This</a:t>
            </a:r>
            <a:r>
              <a:rPr sz="1400" b="1" i="1" kern="0" spc="-24" dirty="0">
                <a:solidFill>
                  <a:srgbClr val="FF0000"/>
                </a:solidFill>
                <a:latin typeface="Arial"/>
                <a:cs typeface="Arial"/>
              </a:rPr>
              <a:t> </a:t>
            </a:r>
            <a:r>
              <a:rPr sz="1400" b="1" i="1" kern="0" dirty="0">
                <a:solidFill>
                  <a:srgbClr val="FF0000"/>
                </a:solidFill>
                <a:latin typeface="Arial"/>
                <a:cs typeface="Arial"/>
              </a:rPr>
              <a:t>document</a:t>
            </a:r>
            <a:r>
              <a:rPr sz="1400" b="1" i="1" kern="0" spc="-17" dirty="0">
                <a:solidFill>
                  <a:srgbClr val="FF0000"/>
                </a:solidFill>
                <a:latin typeface="Arial"/>
                <a:cs typeface="Arial"/>
              </a:rPr>
              <a:t> </a:t>
            </a:r>
            <a:r>
              <a:rPr sz="1400" b="1" i="1" kern="0" dirty="0">
                <a:solidFill>
                  <a:srgbClr val="FF0000"/>
                </a:solidFill>
                <a:latin typeface="Arial"/>
                <a:cs typeface="Arial"/>
              </a:rPr>
              <a:t>is</a:t>
            </a:r>
            <a:r>
              <a:rPr sz="1400" b="1" i="1" kern="0" spc="-17" dirty="0">
                <a:solidFill>
                  <a:srgbClr val="FF0000"/>
                </a:solidFill>
                <a:latin typeface="Arial"/>
                <a:cs typeface="Arial"/>
              </a:rPr>
              <a:t> </a:t>
            </a:r>
            <a:r>
              <a:rPr sz="1400" b="1" i="1" kern="0" dirty="0">
                <a:solidFill>
                  <a:srgbClr val="FF0000"/>
                </a:solidFill>
                <a:latin typeface="Arial"/>
                <a:cs typeface="Arial"/>
              </a:rPr>
              <a:t>intended</a:t>
            </a:r>
            <a:r>
              <a:rPr sz="1400" b="1" i="1" kern="0" spc="-17" dirty="0">
                <a:solidFill>
                  <a:srgbClr val="FF0000"/>
                </a:solidFill>
                <a:latin typeface="Arial"/>
                <a:cs typeface="Arial"/>
              </a:rPr>
              <a:t> </a:t>
            </a:r>
            <a:r>
              <a:rPr sz="1400" b="1" i="1" kern="0" dirty="0">
                <a:solidFill>
                  <a:srgbClr val="FF0000"/>
                </a:solidFill>
                <a:latin typeface="Arial"/>
                <a:cs typeface="Arial"/>
              </a:rPr>
              <a:t>to</a:t>
            </a:r>
            <a:r>
              <a:rPr sz="1400" b="1" i="1" kern="0" spc="-17" dirty="0">
                <a:solidFill>
                  <a:srgbClr val="FF0000"/>
                </a:solidFill>
                <a:latin typeface="Arial"/>
                <a:cs typeface="Arial"/>
              </a:rPr>
              <a:t> </a:t>
            </a:r>
            <a:r>
              <a:rPr sz="1400" b="1" i="1" kern="0" dirty="0">
                <a:solidFill>
                  <a:srgbClr val="FF0000"/>
                </a:solidFill>
                <a:latin typeface="Arial"/>
                <a:cs typeface="Arial"/>
              </a:rPr>
              <a:t>provide</a:t>
            </a:r>
            <a:r>
              <a:rPr sz="1400" b="1" i="1" kern="0" spc="-17" dirty="0">
                <a:solidFill>
                  <a:srgbClr val="FF0000"/>
                </a:solidFill>
                <a:latin typeface="Arial"/>
                <a:cs typeface="Arial"/>
              </a:rPr>
              <a:t> </a:t>
            </a:r>
            <a:r>
              <a:rPr sz="1400" b="1" i="1" kern="0" dirty="0">
                <a:solidFill>
                  <a:srgbClr val="FF0000"/>
                </a:solidFill>
                <a:latin typeface="Arial"/>
                <a:cs typeface="Arial"/>
              </a:rPr>
              <a:t>guidance</a:t>
            </a:r>
            <a:r>
              <a:rPr sz="1400" b="1" i="1" kern="0" spc="-17" dirty="0">
                <a:solidFill>
                  <a:srgbClr val="FF0000"/>
                </a:solidFill>
                <a:latin typeface="Arial"/>
                <a:cs typeface="Arial"/>
              </a:rPr>
              <a:t> </a:t>
            </a:r>
            <a:r>
              <a:rPr sz="1400" b="1" i="1" kern="0" dirty="0">
                <a:solidFill>
                  <a:srgbClr val="FF0000"/>
                </a:solidFill>
                <a:latin typeface="Arial"/>
                <a:cs typeface="Arial"/>
              </a:rPr>
              <a:t>and</a:t>
            </a:r>
            <a:r>
              <a:rPr sz="1400" b="1" i="1" kern="0" spc="-17" dirty="0">
                <a:solidFill>
                  <a:srgbClr val="FF0000"/>
                </a:solidFill>
                <a:latin typeface="Arial"/>
                <a:cs typeface="Arial"/>
              </a:rPr>
              <a:t> </a:t>
            </a:r>
            <a:r>
              <a:rPr sz="1400" b="1" i="1" kern="0" dirty="0">
                <a:solidFill>
                  <a:srgbClr val="FF0000"/>
                </a:solidFill>
                <a:latin typeface="Arial"/>
                <a:cs typeface="Arial"/>
              </a:rPr>
              <a:t>is</a:t>
            </a:r>
            <a:r>
              <a:rPr sz="1400" b="1" i="1" kern="0" spc="-17" dirty="0">
                <a:solidFill>
                  <a:srgbClr val="FF0000"/>
                </a:solidFill>
                <a:latin typeface="Arial"/>
                <a:cs typeface="Arial"/>
              </a:rPr>
              <a:t> </a:t>
            </a:r>
            <a:r>
              <a:rPr sz="1400" b="1" i="1" kern="0" dirty="0">
                <a:solidFill>
                  <a:srgbClr val="FF0000"/>
                </a:solidFill>
                <a:latin typeface="Arial"/>
                <a:cs typeface="Arial"/>
              </a:rPr>
              <a:t>not</a:t>
            </a:r>
            <a:r>
              <a:rPr sz="1400" b="1" i="1" kern="0" spc="-17" dirty="0">
                <a:solidFill>
                  <a:srgbClr val="FF0000"/>
                </a:solidFill>
                <a:latin typeface="Arial"/>
                <a:cs typeface="Arial"/>
              </a:rPr>
              <a:t> </a:t>
            </a:r>
            <a:r>
              <a:rPr sz="1400" b="1" i="1" kern="0" dirty="0">
                <a:solidFill>
                  <a:srgbClr val="FF0000"/>
                </a:solidFill>
                <a:latin typeface="Arial"/>
                <a:cs typeface="Arial"/>
              </a:rPr>
              <a:t>meant</a:t>
            </a:r>
            <a:r>
              <a:rPr sz="1400" b="1" i="1" kern="0" spc="-17" dirty="0">
                <a:solidFill>
                  <a:srgbClr val="FF0000"/>
                </a:solidFill>
                <a:latin typeface="Arial"/>
                <a:cs typeface="Arial"/>
              </a:rPr>
              <a:t> </a:t>
            </a:r>
            <a:r>
              <a:rPr sz="1400" b="1" i="1" kern="0" dirty="0">
                <a:solidFill>
                  <a:srgbClr val="FF0000"/>
                </a:solidFill>
                <a:latin typeface="Arial"/>
                <a:cs typeface="Arial"/>
              </a:rPr>
              <a:t>to</a:t>
            </a:r>
            <a:r>
              <a:rPr sz="1400" b="1" i="1" kern="0" spc="-17" dirty="0">
                <a:solidFill>
                  <a:srgbClr val="FF0000"/>
                </a:solidFill>
                <a:latin typeface="Arial"/>
                <a:cs typeface="Arial"/>
              </a:rPr>
              <a:t> </a:t>
            </a:r>
            <a:r>
              <a:rPr sz="1400" b="1" i="1" kern="0" dirty="0">
                <a:solidFill>
                  <a:srgbClr val="FF0000"/>
                </a:solidFill>
                <a:latin typeface="Arial"/>
                <a:cs typeface="Arial"/>
              </a:rPr>
              <a:t>be</a:t>
            </a:r>
            <a:r>
              <a:rPr sz="1400" b="1" i="1" kern="0" spc="-17" dirty="0">
                <a:solidFill>
                  <a:srgbClr val="FF0000"/>
                </a:solidFill>
                <a:latin typeface="Arial"/>
                <a:cs typeface="Arial"/>
              </a:rPr>
              <a:t> </a:t>
            </a:r>
            <a:r>
              <a:rPr sz="1400" b="1" i="1" kern="0" dirty="0">
                <a:solidFill>
                  <a:srgbClr val="FF0000"/>
                </a:solidFill>
                <a:latin typeface="Arial"/>
                <a:cs typeface="Arial"/>
              </a:rPr>
              <a:t>an</a:t>
            </a:r>
            <a:r>
              <a:rPr sz="1400" b="1" i="1" kern="0" spc="-17" dirty="0">
                <a:solidFill>
                  <a:srgbClr val="FF0000"/>
                </a:solidFill>
                <a:latin typeface="Arial"/>
                <a:cs typeface="Arial"/>
              </a:rPr>
              <a:t> </a:t>
            </a:r>
            <a:r>
              <a:rPr sz="1400" b="1" i="1" kern="0" dirty="0">
                <a:solidFill>
                  <a:srgbClr val="FF0000"/>
                </a:solidFill>
                <a:latin typeface="Arial"/>
                <a:cs typeface="Arial"/>
              </a:rPr>
              <a:t>enforceable</a:t>
            </a:r>
            <a:r>
              <a:rPr sz="1400" b="1" i="1" kern="0" spc="-17" dirty="0">
                <a:solidFill>
                  <a:srgbClr val="FF0000"/>
                </a:solidFill>
                <a:latin typeface="Arial"/>
                <a:cs typeface="Arial"/>
              </a:rPr>
              <a:t> </a:t>
            </a:r>
            <a:r>
              <a:rPr sz="1400" b="1" i="1" kern="0" dirty="0">
                <a:solidFill>
                  <a:srgbClr val="FF0000"/>
                </a:solidFill>
                <a:latin typeface="Arial"/>
                <a:cs typeface="Arial"/>
              </a:rPr>
              <a:t>standard</a:t>
            </a:r>
            <a:r>
              <a:rPr sz="1400" b="1" i="1" kern="0" spc="-14" dirty="0">
                <a:solidFill>
                  <a:srgbClr val="FF0000"/>
                </a:solidFill>
                <a:latin typeface="Arial"/>
                <a:cs typeface="Arial"/>
              </a:rPr>
              <a:t> </a:t>
            </a:r>
            <a:r>
              <a:rPr sz="1400" b="1" i="1" kern="0" spc="-7" dirty="0">
                <a:solidFill>
                  <a:srgbClr val="FF0000"/>
                </a:solidFill>
                <a:latin typeface="Arial"/>
                <a:cs typeface="Arial"/>
              </a:rPr>
              <a:t>against </a:t>
            </a:r>
            <a:r>
              <a:rPr sz="1400" b="1" i="1" kern="0" dirty="0">
                <a:solidFill>
                  <a:srgbClr val="FF0000"/>
                </a:solidFill>
                <a:latin typeface="Arial"/>
                <a:cs typeface="Arial"/>
              </a:rPr>
              <a:t>which</a:t>
            </a:r>
            <a:r>
              <a:rPr sz="1400" b="1" i="1" kern="0" spc="-20" dirty="0">
                <a:solidFill>
                  <a:srgbClr val="FF0000"/>
                </a:solidFill>
                <a:latin typeface="Arial"/>
                <a:cs typeface="Arial"/>
              </a:rPr>
              <a:t> </a:t>
            </a:r>
            <a:r>
              <a:rPr sz="1400" b="1" i="1" kern="0" dirty="0">
                <a:solidFill>
                  <a:srgbClr val="FF0000"/>
                </a:solidFill>
                <a:latin typeface="Arial"/>
                <a:cs typeface="Arial"/>
              </a:rPr>
              <a:t>an</a:t>
            </a:r>
            <a:r>
              <a:rPr sz="1400" b="1" i="1" kern="0" spc="-20" dirty="0">
                <a:solidFill>
                  <a:srgbClr val="FF0000"/>
                </a:solidFill>
                <a:latin typeface="Arial"/>
                <a:cs typeface="Arial"/>
              </a:rPr>
              <a:t> </a:t>
            </a:r>
            <a:r>
              <a:rPr sz="1400" b="1" i="1" kern="0" dirty="0">
                <a:solidFill>
                  <a:srgbClr val="FF0000"/>
                </a:solidFill>
                <a:latin typeface="Arial"/>
                <a:cs typeface="Arial"/>
              </a:rPr>
              <a:t>agency</a:t>
            </a:r>
            <a:r>
              <a:rPr sz="1400" b="1" i="1" kern="0" spc="-20" dirty="0">
                <a:solidFill>
                  <a:srgbClr val="FF0000"/>
                </a:solidFill>
                <a:latin typeface="Arial"/>
                <a:cs typeface="Arial"/>
              </a:rPr>
              <a:t> </a:t>
            </a:r>
            <a:r>
              <a:rPr sz="1400" b="1" i="1" kern="0" dirty="0">
                <a:solidFill>
                  <a:srgbClr val="FF0000"/>
                </a:solidFill>
                <a:latin typeface="Arial"/>
                <a:cs typeface="Arial"/>
              </a:rPr>
              <a:t>ERM</a:t>
            </a:r>
            <a:r>
              <a:rPr sz="1400" b="1" i="1" kern="0" spc="-24" dirty="0">
                <a:solidFill>
                  <a:srgbClr val="FF0000"/>
                </a:solidFill>
                <a:latin typeface="Arial"/>
                <a:cs typeface="Arial"/>
              </a:rPr>
              <a:t> </a:t>
            </a:r>
            <a:r>
              <a:rPr sz="1400" b="1" i="1" kern="0" dirty="0">
                <a:solidFill>
                  <a:srgbClr val="FF0000"/>
                </a:solidFill>
                <a:latin typeface="Arial"/>
                <a:cs typeface="Arial"/>
              </a:rPr>
              <a:t>program</a:t>
            </a:r>
            <a:r>
              <a:rPr sz="1400" b="1" i="1" kern="0" spc="-24" dirty="0">
                <a:solidFill>
                  <a:srgbClr val="FF0000"/>
                </a:solidFill>
                <a:latin typeface="Arial"/>
                <a:cs typeface="Arial"/>
              </a:rPr>
              <a:t> </a:t>
            </a:r>
            <a:r>
              <a:rPr sz="1400" b="1" i="1" kern="0" dirty="0">
                <a:solidFill>
                  <a:srgbClr val="FF0000"/>
                </a:solidFill>
                <a:latin typeface="Arial"/>
                <a:cs typeface="Arial"/>
              </a:rPr>
              <a:t>is</a:t>
            </a:r>
            <a:r>
              <a:rPr sz="1400" b="1" i="1" kern="0" spc="-20" dirty="0">
                <a:solidFill>
                  <a:srgbClr val="FF0000"/>
                </a:solidFill>
                <a:latin typeface="Arial"/>
                <a:cs typeface="Arial"/>
              </a:rPr>
              <a:t> </a:t>
            </a:r>
            <a:r>
              <a:rPr sz="1400" b="1" i="1" kern="0" dirty="0">
                <a:solidFill>
                  <a:srgbClr val="FF0000"/>
                </a:solidFill>
                <a:latin typeface="Arial"/>
                <a:cs typeface="Arial"/>
              </a:rPr>
              <a:t>assessed</a:t>
            </a:r>
            <a:r>
              <a:rPr sz="1050" kern="0" dirty="0">
                <a:solidFill>
                  <a:sysClr val="windowText" lastClr="000000"/>
                </a:solidFill>
                <a:latin typeface="Arial"/>
                <a:cs typeface="Arial"/>
              </a:rPr>
              <a:t>.</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The</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key</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principles</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and</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subprinciples</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provided</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herein</a:t>
            </a:r>
            <a:r>
              <a:rPr sz="1050" kern="0" spc="-17" dirty="0">
                <a:solidFill>
                  <a:sysClr val="windowText" lastClr="000000"/>
                </a:solidFill>
                <a:latin typeface="Arial"/>
                <a:cs typeface="Arial"/>
              </a:rPr>
              <a:t> are </a:t>
            </a:r>
            <a:r>
              <a:rPr sz="1050" kern="0" dirty="0">
                <a:solidFill>
                  <a:sysClr val="windowText" lastClr="000000"/>
                </a:solidFill>
                <a:latin typeface="Arial"/>
                <a:cs typeface="Arial"/>
              </a:rPr>
              <a:t>intended</a:t>
            </a:r>
            <a:r>
              <a:rPr sz="1050" kern="0" spc="-27" dirty="0">
                <a:solidFill>
                  <a:sysClr val="windowText" lastClr="000000"/>
                </a:solidFill>
                <a:latin typeface="Arial"/>
                <a:cs typeface="Arial"/>
              </a:rPr>
              <a:t> </a:t>
            </a:r>
            <a:r>
              <a:rPr sz="1050" kern="0" dirty="0">
                <a:solidFill>
                  <a:sysClr val="windowText" lastClr="000000"/>
                </a:solidFill>
                <a:latin typeface="Arial"/>
                <a:cs typeface="Arial"/>
              </a:rPr>
              <a:t>to</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support</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and</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not</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conflict</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with</a:t>
            </a:r>
            <a:r>
              <a:rPr sz="1050" kern="0" spc="-27" dirty="0">
                <a:solidFill>
                  <a:sysClr val="windowText" lastClr="000000"/>
                </a:solidFill>
                <a:latin typeface="Arial"/>
                <a:cs typeface="Arial"/>
              </a:rPr>
              <a:t> </a:t>
            </a:r>
            <a:r>
              <a:rPr sz="1050" kern="0" dirty="0">
                <a:solidFill>
                  <a:sysClr val="windowText" lastClr="000000"/>
                </a:solidFill>
                <a:latin typeface="Arial"/>
                <a:cs typeface="Arial"/>
              </a:rPr>
              <a:t>requirements</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established</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by</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authoritative</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government</a:t>
            </a:r>
            <a:r>
              <a:rPr sz="1050" kern="0" spc="-24" dirty="0">
                <a:solidFill>
                  <a:sysClr val="windowText" lastClr="000000"/>
                </a:solidFill>
                <a:latin typeface="Arial"/>
                <a:cs typeface="Arial"/>
              </a:rPr>
              <a:t> </a:t>
            </a:r>
            <a:r>
              <a:rPr sz="1050" kern="0" spc="-7" dirty="0">
                <a:solidFill>
                  <a:sysClr val="windowText" lastClr="000000"/>
                </a:solidFill>
                <a:latin typeface="Arial"/>
                <a:cs typeface="Arial"/>
              </a:rPr>
              <a:t>entities </a:t>
            </a:r>
            <a:r>
              <a:rPr sz="1050" kern="0" dirty="0">
                <a:solidFill>
                  <a:sysClr val="windowText" lastClr="000000"/>
                </a:solidFill>
                <a:latin typeface="Arial"/>
                <a:cs typeface="Arial"/>
              </a:rPr>
              <a:t>such</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as</a:t>
            </a:r>
            <a:r>
              <a:rPr sz="1050" kern="0" spc="-14" dirty="0">
                <a:solidFill>
                  <a:sysClr val="windowText" lastClr="000000"/>
                </a:solidFill>
                <a:latin typeface="Arial"/>
                <a:cs typeface="Arial"/>
              </a:rPr>
              <a:t> </a:t>
            </a:r>
            <a:r>
              <a:rPr sz="1050" kern="0" dirty="0">
                <a:solidFill>
                  <a:sysClr val="windowText" lastClr="000000"/>
                </a:solidFill>
                <a:latin typeface="Arial"/>
                <a:cs typeface="Arial"/>
              </a:rPr>
              <a:t>the</a:t>
            </a:r>
            <a:r>
              <a:rPr sz="1050" kern="0" spc="-14" dirty="0">
                <a:solidFill>
                  <a:sysClr val="windowText" lastClr="000000"/>
                </a:solidFill>
                <a:latin typeface="Arial"/>
                <a:cs typeface="Arial"/>
              </a:rPr>
              <a:t> </a:t>
            </a:r>
            <a:r>
              <a:rPr sz="1050" kern="0" dirty="0">
                <a:solidFill>
                  <a:sysClr val="windowText" lastClr="000000"/>
                </a:solidFill>
                <a:latin typeface="Arial"/>
                <a:cs typeface="Arial"/>
              </a:rPr>
              <a:t>Office</a:t>
            </a:r>
            <a:r>
              <a:rPr sz="1050" kern="0" spc="-14" dirty="0">
                <a:solidFill>
                  <a:sysClr val="windowText" lastClr="000000"/>
                </a:solidFill>
                <a:latin typeface="Arial"/>
                <a:cs typeface="Arial"/>
              </a:rPr>
              <a:t> </a:t>
            </a:r>
            <a:r>
              <a:rPr sz="1050" kern="0" dirty="0">
                <a:solidFill>
                  <a:sysClr val="windowText" lastClr="000000"/>
                </a:solidFill>
                <a:latin typeface="Arial"/>
                <a:cs typeface="Arial"/>
              </a:rPr>
              <a:t>of</a:t>
            </a:r>
            <a:r>
              <a:rPr sz="1050" kern="0" spc="-14" dirty="0">
                <a:solidFill>
                  <a:sysClr val="windowText" lastClr="000000"/>
                </a:solidFill>
                <a:latin typeface="Arial"/>
                <a:cs typeface="Arial"/>
              </a:rPr>
              <a:t> </a:t>
            </a:r>
            <a:r>
              <a:rPr sz="1050" kern="0" dirty="0">
                <a:solidFill>
                  <a:sysClr val="windowText" lastClr="000000"/>
                </a:solidFill>
                <a:latin typeface="Arial"/>
                <a:cs typeface="Arial"/>
              </a:rPr>
              <a:t>Management</a:t>
            </a:r>
            <a:r>
              <a:rPr sz="1050" kern="0" spc="-14" dirty="0">
                <a:solidFill>
                  <a:sysClr val="windowText" lastClr="000000"/>
                </a:solidFill>
                <a:latin typeface="Arial"/>
                <a:cs typeface="Arial"/>
              </a:rPr>
              <a:t> </a:t>
            </a:r>
            <a:r>
              <a:rPr sz="1050" kern="0" dirty="0">
                <a:solidFill>
                  <a:sysClr val="windowText" lastClr="000000"/>
                </a:solidFill>
                <a:latin typeface="Arial"/>
                <a:cs typeface="Arial"/>
              </a:rPr>
              <a:t>and</a:t>
            </a:r>
            <a:r>
              <a:rPr sz="1050" kern="0" spc="-10" dirty="0">
                <a:solidFill>
                  <a:sysClr val="windowText" lastClr="000000"/>
                </a:solidFill>
                <a:latin typeface="Arial"/>
                <a:cs typeface="Arial"/>
              </a:rPr>
              <a:t> </a:t>
            </a:r>
            <a:r>
              <a:rPr sz="1050" kern="0" dirty="0">
                <a:solidFill>
                  <a:sysClr val="windowText" lastClr="000000"/>
                </a:solidFill>
                <a:latin typeface="Arial"/>
                <a:cs typeface="Arial"/>
              </a:rPr>
              <a:t>Budget,</a:t>
            </a:r>
            <a:r>
              <a:rPr sz="1050" kern="0" spc="-14" dirty="0">
                <a:solidFill>
                  <a:sysClr val="windowText" lastClr="000000"/>
                </a:solidFill>
                <a:latin typeface="Arial"/>
                <a:cs typeface="Arial"/>
              </a:rPr>
              <a:t> </a:t>
            </a:r>
            <a:r>
              <a:rPr sz="1050" kern="0" dirty="0">
                <a:solidFill>
                  <a:sysClr val="windowText" lastClr="000000"/>
                </a:solidFill>
                <a:latin typeface="Arial"/>
                <a:cs typeface="Arial"/>
              </a:rPr>
              <a:t>and</a:t>
            </a:r>
            <a:r>
              <a:rPr sz="1050" kern="0" spc="-14" dirty="0">
                <a:solidFill>
                  <a:sysClr val="windowText" lastClr="000000"/>
                </a:solidFill>
                <a:latin typeface="Arial"/>
                <a:cs typeface="Arial"/>
              </a:rPr>
              <a:t> </a:t>
            </a:r>
            <a:r>
              <a:rPr sz="1050" kern="0" dirty="0">
                <a:solidFill>
                  <a:sysClr val="windowText" lastClr="000000"/>
                </a:solidFill>
                <a:latin typeface="Arial"/>
                <a:cs typeface="Arial"/>
              </a:rPr>
              <a:t>guidance</a:t>
            </a:r>
            <a:r>
              <a:rPr sz="1050" kern="0" spc="-14" dirty="0">
                <a:solidFill>
                  <a:sysClr val="windowText" lastClr="000000"/>
                </a:solidFill>
                <a:latin typeface="Arial"/>
                <a:cs typeface="Arial"/>
              </a:rPr>
              <a:t> </a:t>
            </a:r>
            <a:r>
              <a:rPr sz="1050" kern="0" dirty="0">
                <a:solidFill>
                  <a:sysClr val="windowText" lastClr="000000"/>
                </a:solidFill>
                <a:latin typeface="Arial"/>
                <a:cs typeface="Arial"/>
              </a:rPr>
              <a:t>/</a:t>
            </a:r>
            <a:r>
              <a:rPr sz="1050" kern="0" spc="-14" dirty="0">
                <a:solidFill>
                  <a:sysClr val="windowText" lastClr="000000"/>
                </a:solidFill>
                <a:latin typeface="Arial"/>
                <a:cs typeface="Arial"/>
              </a:rPr>
              <a:t> </a:t>
            </a:r>
            <a:r>
              <a:rPr sz="1050" kern="0" spc="-7" dirty="0">
                <a:solidFill>
                  <a:sysClr val="windowText" lastClr="000000"/>
                </a:solidFill>
                <a:latin typeface="Arial"/>
                <a:cs typeface="Arial"/>
              </a:rPr>
              <a:t>recommendations</a:t>
            </a:r>
            <a:r>
              <a:rPr sz="1050" kern="0" spc="-14" dirty="0">
                <a:solidFill>
                  <a:sysClr val="windowText" lastClr="000000"/>
                </a:solidFill>
                <a:latin typeface="Arial"/>
                <a:cs typeface="Arial"/>
              </a:rPr>
              <a:t> </a:t>
            </a:r>
            <a:r>
              <a:rPr sz="1050" kern="0" dirty="0">
                <a:solidFill>
                  <a:sysClr val="windowText" lastClr="000000"/>
                </a:solidFill>
                <a:latin typeface="Arial"/>
                <a:cs typeface="Arial"/>
              </a:rPr>
              <a:t>provided</a:t>
            </a:r>
            <a:r>
              <a:rPr sz="1050" kern="0" spc="-14" dirty="0">
                <a:solidFill>
                  <a:sysClr val="windowText" lastClr="000000"/>
                </a:solidFill>
                <a:latin typeface="Arial"/>
                <a:cs typeface="Arial"/>
              </a:rPr>
              <a:t> </a:t>
            </a:r>
            <a:r>
              <a:rPr sz="1050" kern="0" dirty="0">
                <a:solidFill>
                  <a:sysClr val="windowText" lastClr="000000"/>
                </a:solidFill>
                <a:latin typeface="Arial"/>
                <a:cs typeface="Arial"/>
              </a:rPr>
              <a:t>through</a:t>
            </a:r>
            <a:r>
              <a:rPr sz="1050" kern="0" spc="-10" dirty="0">
                <a:solidFill>
                  <a:sysClr val="windowText" lastClr="000000"/>
                </a:solidFill>
                <a:latin typeface="Arial"/>
                <a:cs typeface="Arial"/>
              </a:rPr>
              <a:t> </a:t>
            </a:r>
            <a:r>
              <a:rPr sz="1050" kern="0" spc="-17" dirty="0">
                <a:solidFill>
                  <a:sysClr val="windowText" lastClr="000000"/>
                </a:solidFill>
                <a:latin typeface="Arial"/>
                <a:cs typeface="Arial"/>
              </a:rPr>
              <a:t>the </a:t>
            </a:r>
            <a:r>
              <a:rPr sz="1050" kern="0" dirty="0">
                <a:solidFill>
                  <a:sysClr val="windowText" lastClr="000000"/>
                </a:solidFill>
                <a:latin typeface="Arial"/>
                <a:cs typeface="Arial"/>
              </a:rPr>
              <a:t>Federal</a:t>
            </a:r>
            <a:r>
              <a:rPr sz="1050" kern="0" spc="-31" dirty="0">
                <a:solidFill>
                  <a:sysClr val="windowText" lastClr="000000"/>
                </a:solidFill>
                <a:latin typeface="Arial"/>
                <a:cs typeface="Arial"/>
              </a:rPr>
              <a:t> </a:t>
            </a:r>
            <a:r>
              <a:rPr sz="1050" kern="0" dirty="0">
                <a:solidFill>
                  <a:sysClr val="windowText" lastClr="000000"/>
                </a:solidFill>
                <a:latin typeface="Arial"/>
                <a:cs typeface="Arial"/>
              </a:rPr>
              <a:t>ERM</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Playbook.</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By</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design,</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these</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sources</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of</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government</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ERM</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program</a:t>
            </a:r>
            <a:r>
              <a:rPr sz="1050" kern="0" spc="-24" dirty="0">
                <a:solidFill>
                  <a:sysClr val="windowText" lastClr="000000"/>
                </a:solidFill>
                <a:latin typeface="Arial"/>
                <a:cs typeface="Arial"/>
              </a:rPr>
              <a:t> </a:t>
            </a:r>
            <a:r>
              <a:rPr sz="1400" b="1" i="1" kern="0" dirty="0">
                <a:solidFill>
                  <a:srgbClr val="FF0000"/>
                </a:solidFill>
                <a:latin typeface="Arial"/>
                <a:cs typeface="Arial"/>
              </a:rPr>
              <a:t>guidance</a:t>
            </a:r>
            <a:r>
              <a:rPr sz="1400" b="1" i="1" kern="0" spc="-20" dirty="0">
                <a:solidFill>
                  <a:srgbClr val="FF0000"/>
                </a:solidFill>
                <a:latin typeface="Arial"/>
                <a:cs typeface="Arial"/>
              </a:rPr>
              <a:t> </a:t>
            </a:r>
            <a:r>
              <a:rPr sz="1400" b="1" i="1" kern="0" spc="-7" dirty="0">
                <a:solidFill>
                  <a:srgbClr val="FF0000"/>
                </a:solidFill>
                <a:latin typeface="Arial"/>
                <a:cs typeface="Arial"/>
              </a:rPr>
              <a:t>provide </a:t>
            </a:r>
            <a:r>
              <a:rPr sz="1400" b="1" i="1" kern="0" dirty="0">
                <a:solidFill>
                  <a:srgbClr val="FF0000"/>
                </a:solidFill>
                <a:latin typeface="Arial"/>
                <a:cs typeface="Arial"/>
              </a:rPr>
              <a:t>agencies</a:t>
            </a:r>
            <a:r>
              <a:rPr sz="1400" b="1" i="1" kern="0" spc="-31" dirty="0">
                <a:solidFill>
                  <a:srgbClr val="FF0000"/>
                </a:solidFill>
                <a:latin typeface="Arial"/>
                <a:cs typeface="Arial"/>
              </a:rPr>
              <a:t> </a:t>
            </a:r>
            <a:r>
              <a:rPr sz="1400" b="1" i="1" kern="0" dirty="0">
                <a:solidFill>
                  <a:srgbClr val="FF0000"/>
                </a:solidFill>
                <a:latin typeface="Arial"/>
                <a:cs typeface="Arial"/>
              </a:rPr>
              <a:t>with</a:t>
            </a:r>
            <a:r>
              <a:rPr sz="1400" b="1" i="1" kern="0" spc="-20" dirty="0">
                <a:solidFill>
                  <a:srgbClr val="FF0000"/>
                </a:solidFill>
                <a:latin typeface="Arial"/>
                <a:cs typeface="Arial"/>
              </a:rPr>
              <a:t> </a:t>
            </a:r>
            <a:r>
              <a:rPr sz="1400" b="1" i="1" kern="0" dirty="0">
                <a:solidFill>
                  <a:srgbClr val="FF0000"/>
                </a:solidFill>
                <a:latin typeface="Arial"/>
                <a:cs typeface="Arial"/>
              </a:rPr>
              <a:t>significant</a:t>
            </a:r>
            <a:r>
              <a:rPr sz="1400" b="1" i="1" kern="0" spc="-20" dirty="0">
                <a:solidFill>
                  <a:srgbClr val="FF0000"/>
                </a:solidFill>
                <a:latin typeface="Arial"/>
                <a:cs typeface="Arial"/>
              </a:rPr>
              <a:t> </a:t>
            </a:r>
            <a:r>
              <a:rPr sz="1400" b="1" i="1" kern="0" dirty="0">
                <a:solidFill>
                  <a:srgbClr val="FF0000"/>
                </a:solidFill>
                <a:latin typeface="Arial"/>
                <a:cs typeface="Arial"/>
              </a:rPr>
              <a:t>flexibility</a:t>
            </a:r>
            <a:r>
              <a:rPr sz="1400" b="1" i="1" kern="0" spc="-20" dirty="0">
                <a:solidFill>
                  <a:srgbClr val="FF0000"/>
                </a:solidFill>
                <a:latin typeface="Arial"/>
                <a:cs typeface="Arial"/>
              </a:rPr>
              <a:t> </a:t>
            </a:r>
            <a:r>
              <a:rPr sz="1400" b="1" i="1" kern="0" dirty="0">
                <a:solidFill>
                  <a:srgbClr val="FF0000"/>
                </a:solidFill>
                <a:latin typeface="Arial"/>
                <a:cs typeface="Arial"/>
              </a:rPr>
              <a:t>and</a:t>
            </a:r>
            <a:r>
              <a:rPr sz="1400" b="1" i="1" kern="0" spc="-24" dirty="0">
                <a:solidFill>
                  <a:srgbClr val="FF0000"/>
                </a:solidFill>
                <a:latin typeface="Arial"/>
                <a:cs typeface="Arial"/>
              </a:rPr>
              <a:t> </a:t>
            </a:r>
            <a:r>
              <a:rPr sz="1400" b="1" i="1" kern="0" dirty="0">
                <a:solidFill>
                  <a:srgbClr val="FF0000"/>
                </a:solidFill>
                <a:latin typeface="Arial"/>
                <a:cs typeface="Arial"/>
              </a:rPr>
              <a:t>latitude</a:t>
            </a:r>
            <a:r>
              <a:rPr sz="1400" b="1" i="1" kern="0" spc="-20" dirty="0">
                <a:solidFill>
                  <a:srgbClr val="FF0000"/>
                </a:solidFill>
                <a:latin typeface="Arial"/>
                <a:cs typeface="Arial"/>
              </a:rPr>
              <a:t> </a:t>
            </a:r>
            <a:r>
              <a:rPr sz="1400" b="1" i="1" kern="0" dirty="0">
                <a:solidFill>
                  <a:srgbClr val="FF0000"/>
                </a:solidFill>
                <a:latin typeface="Arial"/>
                <a:cs typeface="Arial"/>
              </a:rPr>
              <a:t>to</a:t>
            </a:r>
            <a:r>
              <a:rPr sz="1400" b="1" i="1" kern="0" spc="-20" dirty="0">
                <a:solidFill>
                  <a:srgbClr val="FF0000"/>
                </a:solidFill>
                <a:latin typeface="Arial"/>
                <a:cs typeface="Arial"/>
              </a:rPr>
              <a:t> </a:t>
            </a:r>
            <a:r>
              <a:rPr sz="1400" b="1" i="1" kern="0" dirty="0">
                <a:solidFill>
                  <a:srgbClr val="FF0000"/>
                </a:solidFill>
                <a:latin typeface="Arial"/>
                <a:cs typeface="Arial"/>
              </a:rPr>
              <a:t>structure</a:t>
            </a:r>
            <a:r>
              <a:rPr sz="1400" b="1" i="1" kern="0" spc="-20" dirty="0">
                <a:solidFill>
                  <a:srgbClr val="FF0000"/>
                </a:solidFill>
                <a:latin typeface="Arial"/>
                <a:cs typeface="Arial"/>
              </a:rPr>
              <a:t> </a:t>
            </a:r>
            <a:r>
              <a:rPr sz="1400" b="1" i="1" kern="0" dirty="0">
                <a:solidFill>
                  <a:srgbClr val="FF0000"/>
                </a:solidFill>
                <a:latin typeface="Arial"/>
                <a:cs typeface="Arial"/>
              </a:rPr>
              <a:t>ERM</a:t>
            </a:r>
            <a:r>
              <a:rPr sz="1400" b="1" i="1" kern="0" spc="-24" dirty="0">
                <a:solidFill>
                  <a:srgbClr val="FF0000"/>
                </a:solidFill>
                <a:latin typeface="Arial"/>
                <a:cs typeface="Arial"/>
              </a:rPr>
              <a:t> </a:t>
            </a:r>
            <a:r>
              <a:rPr sz="1400" b="1" i="1" kern="0" dirty="0">
                <a:solidFill>
                  <a:srgbClr val="FF0000"/>
                </a:solidFill>
                <a:latin typeface="Arial"/>
                <a:cs typeface="Arial"/>
              </a:rPr>
              <a:t>programs</a:t>
            </a:r>
            <a:r>
              <a:rPr sz="1400" b="1" i="1" kern="0" spc="-24" dirty="0">
                <a:solidFill>
                  <a:srgbClr val="FF0000"/>
                </a:solidFill>
                <a:latin typeface="Arial"/>
                <a:cs typeface="Arial"/>
              </a:rPr>
              <a:t> </a:t>
            </a:r>
            <a:r>
              <a:rPr sz="1400" b="1" i="1" kern="0" dirty="0">
                <a:solidFill>
                  <a:srgbClr val="FF0000"/>
                </a:solidFill>
                <a:latin typeface="Arial"/>
                <a:cs typeface="Arial"/>
              </a:rPr>
              <a:t>to</a:t>
            </a:r>
            <a:r>
              <a:rPr sz="1400" b="1" i="1" kern="0" spc="-20" dirty="0">
                <a:solidFill>
                  <a:srgbClr val="FF0000"/>
                </a:solidFill>
                <a:latin typeface="Arial"/>
                <a:cs typeface="Arial"/>
              </a:rPr>
              <a:t> </a:t>
            </a:r>
            <a:r>
              <a:rPr sz="1400" b="1" i="1" kern="0" dirty="0">
                <a:solidFill>
                  <a:srgbClr val="FF0000"/>
                </a:solidFill>
                <a:latin typeface="Arial"/>
                <a:cs typeface="Arial"/>
              </a:rPr>
              <a:t>meet</a:t>
            </a:r>
            <a:r>
              <a:rPr sz="1400" b="1" i="1" kern="0" spc="-20" dirty="0">
                <a:solidFill>
                  <a:srgbClr val="FF0000"/>
                </a:solidFill>
                <a:latin typeface="Arial"/>
                <a:cs typeface="Arial"/>
              </a:rPr>
              <a:t> </a:t>
            </a:r>
            <a:r>
              <a:rPr sz="1400" b="1" i="1" kern="0" dirty="0">
                <a:solidFill>
                  <a:srgbClr val="FF0000"/>
                </a:solidFill>
                <a:latin typeface="Arial"/>
                <a:cs typeface="Arial"/>
              </a:rPr>
              <a:t>the</a:t>
            </a:r>
            <a:r>
              <a:rPr sz="1400" b="1" i="1" kern="0" spc="-20" dirty="0">
                <a:solidFill>
                  <a:srgbClr val="FF0000"/>
                </a:solidFill>
                <a:latin typeface="Arial"/>
                <a:cs typeface="Arial"/>
              </a:rPr>
              <a:t> </a:t>
            </a:r>
            <a:r>
              <a:rPr sz="1400" b="1" i="1" kern="0" dirty="0">
                <a:solidFill>
                  <a:srgbClr val="FF0000"/>
                </a:solidFill>
                <a:latin typeface="Arial"/>
                <a:cs typeface="Arial"/>
              </a:rPr>
              <a:t>unique</a:t>
            </a:r>
            <a:r>
              <a:rPr sz="1400" b="1" i="1" kern="0" spc="-20" dirty="0">
                <a:solidFill>
                  <a:srgbClr val="FF0000"/>
                </a:solidFill>
                <a:latin typeface="Arial"/>
                <a:cs typeface="Arial"/>
              </a:rPr>
              <a:t> </a:t>
            </a:r>
            <a:r>
              <a:rPr sz="1400" b="1" i="1" kern="0" spc="-7" dirty="0">
                <a:solidFill>
                  <a:srgbClr val="FF0000"/>
                </a:solidFill>
                <a:latin typeface="Arial"/>
                <a:cs typeface="Arial"/>
              </a:rPr>
              <a:t>mission, </a:t>
            </a:r>
            <a:r>
              <a:rPr sz="1400" b="1" i="1" kern="0" dirty="0">
                <a:solidFill>
                  <a:srgbClr val="FF0000"/>
                </a:solidFill>
                <a:latin typeface="Arial"/>
                <a:cs typeface="Arial"/>
              </a:rPr>
              <a:t>culture</a:t>
            </a:r>
            <a:r>
              <a:rPr sz="1400" b="1" i="1" kern="0" spc="-31" dirty="0">
                <a:solidFill>
                  <a:srgbClr val="FF0000"/>
                </a:solidFill>
                <a:latin typeface="Arial"/>
                <a:cs typeface="Arial"/>
              </a:rPr>
              <a:t> </a:t>
            </a:r>
            <a:r>
              <a:rPr sz="1400" b="1" i="1" kern="0" dirty="0">
                <a:solidFill>
                  <a:srgbClr val="FF0000"/>
                </a:solidFill>
                <a:latin typeface="Arial"/>
                <a:cs typeface="Arial"/>
              </a:rPr>
              <a:t>and</a:t>
            </a:r>
            <a:r>
              <a:rPr sz="1400" b="1" i="1" kern="0" spc="-20" dirty="0">
                <a:solidFill>
                  <a:srgbClr val="FF0000"/>
                </a:solidFill>
                <a:latin typeface="Arial"/>
                <a:cs typeface="Arial"/>
              </a:rPr>
              <a:t> </a:t>
            </a:r>
            <a:r>
              <a:rPr sz="1400" b="1" i="1" kern="0" dirty="0">
                <a:solidFill>
                  <a:srgbClr val="FF0000"/>
                </a:solidFill>
                <a:latin typeface="Arial"/>
                <a:cs typeface="Arial"/>
              </a:rPr>
              <a:t>needs</a:t>
            </a:r>
            <a:r>
              <a:rPr sz="1400" b="1" i="1" kern="0" spc="-24" dirty="0">
                <a:solidFill>
                  <a:srgbClr val="FF0000"/>
                </a:solidFill>
                <a:latin typeface="Arial"/>
                <a:cs typeface="Arial"/>
              </a:rPr>
              <a:t> </a:t>
            </a:r>
            <a:r>
              <a:rPr sz="1400" b="1" i="1" kern="0" dirty="0">
                <a:solidFill>
                  <a:srgbClr val="FF0000"/>
                </a:solidFill>
                <a:latin typeface="Arial"/>
                <a:cs typeface="Arial"/>
              </a:rPr>
              <a:t>of</a:t>
            </a:r>
            <a:r>
              <a:rPr sz="1400" b="1" i="1" kern="0" spc="-20" dirty="0">
                <a:solidFill>
                  <a:srgbClr val="FF0000"/>
                </a:solidFill>
                <a:latin typeface="Arial"/>
                <a:cs typeface="Arial"/>
              </a:rPr>
              <a:t> </a:t>
            </a:r>
            <a:r>
              <a:rPr sz="1400" b="1" i="1" kern="0" dirty="0">
                <a:solidFill>
                  <a:srgbClr val="FF0000"/>
                </a:solidFill>
                <a:latin typeface="Arial"/>
                <a:cs typeface="Arial"/>
              </a:rPr>
              <a:t>the</a:t>
            </a:r>
            <a:r>
              <a:rPr sz="1400" b="1" i="1" kern="0" spc="-24" dirty="0">
                <a:solidFill>
                  <a:srgbClr val="FF0000"/>
                </a:solidFill>
                <a:latin typeface="Arial"/>
                <a:cs typeface="Arial"/>
              </a:rPr>
              <a:t> </a:t>
            </a:r>
            <a:r>
              <a:rPr sz="1400" b="1" i="1" kern="0" dirty="0">
                <a:solidFill>
                  <a:srgbClr val="FF0000"/>
                </a:solidFill>
                <a:latin typeface="Arial"/>
                <a:cs typeface="Arial"/>
              </a:rPr>
              <a:t>organization.</a:t>
            </a:r>
            <a:r>
              <a:rPr sz="1400" b="1" i="1" kern="0" spc="-20" dirty="0">
                <a:solidFill>
                  <a:srgbClr val="FF0000"/>
                </a:solidFill>
                <a:latin typeface="Arial"/>
                <a:cs typeface="Arial"/>
              </a:rPr>
              <a:t> </a:t>
            </a:r>
            <a:r>
              <a:rPr sz="1400" b="1" i="1" kern="0" dirty="0">
                <a:solidFill>
                  <a:srgbClr val="FF0000"/>
                </a:solidFill>
                <a:latin typeface="Arial"/>
                <a:cs typeface="Arial"/>
              </a:rPr>
              <a:t>This</a:t>
            </a:r>
            <a:r>
              <a:rPr sz="1400" b="1" i="1" kern="0" spc="-24" dirty="0">
                <a:solidFill>
                  <a:srgbClr val="FF0000"/>
                </a:solidFill>
                <a:latin typeface="Arial"/>
                <a:cs typeface="Arial"/>
              </a:rPr>
              <a:t> </a:t>
            </a:r>
            <a:r>
              <a:rPr sz="1400" b="1" i="1" kern="0" dirty="0">
                <a:solidFill>
                  <a:srgbClr val="FF0000"/>
                </a:solidFill>
                <a:latin typeface="Arial"/>
                <a:cs typeface="Arial"/>
              </a:rPr>
              <a:t>document</a:t>
            </a:r>
            <a:r>
              <a:rPr sz="1400" b="1" i="1" kern="0" spc="-20" dirty="0">
                <a:solidFill>
                  <a:srgbClr val="FF0000"/>
                </a:solidFill>
                <a:latin typeface="Arial"/>
                <a:cs typeface="Arial"/>
              </a:rPr>
              <a:t> </a:t>
            </a:r>
            <a:r>
              <a:rPr sz="1400" b="1" i="1" kern="0" dirty="0">
                <a:solidFill>
                  <a:srgbClr val="FF0000"/>
                </a:solidFill>
                <a:latin typeface="Arial"/>
                <a:cs typeface="Arial"/>
              </a:rPr>
              <a:t>amplifies</a:t>
            </a:r>
            <a:r>
              <a:rPr sz="1400" b="1" i="1" kern="0" spc="-24" dirty="0">
                <a:solidFill>
                  <a:srgbClr val="FF0000"/>
                </a:solidFill>
                <a:latin typeface="Arial"/>
                <a:cs typeface="Arial"/>
              </a:rPr>
              <a:t> </a:t>
            </a:r>
            <a:r>
              <a:rPr sz="1400" b="1" i="1" kern="0" dirty="0">
                <a:solidFill>
                  <a:srgbClr val="FF0000"/>
                </a:solidFill>
                <a:latin typeface="Arial"/>
                <a:cs typeface="Arial"/>
              </a:rPr>
              <a:t>those</a:t>
            </a:r>
            <a:r>
              <a:rPr sz="1400" b="1" i="1" kern="0" spc="-20" dirty="0">
                <a:solidFill>
                  <a:srgbClr val="FF0000"/>
                </a:solidFill>
                <a:latin typeface="Arial"/>
                <a:cs typeface="Arial"/>
              </a:rPr>
              <a:t> </a:t>
            </a:r>
            <a:r>
              <a:rPr sz="1400" b="1" i="1" kern="0" dirty="0">
                <a:solidFill>
                  <a:srgbClr val="FF0000"/>
                </a:solidFill>
                <a:latin typeface="Arial"/>
                <a:cs typeface="Arial"/>
              </a:rPr>
              <a:t>government</a:t>
            </a:r>
            <a:r>
              <a:rPr sz="1400" b="1" i="1" kern="0" spc="-24" dirty="0">
                <a:solidFill>
                  <a:srgbClr val="FF0000"/>
                </a:solidFill>
                <a:latin typeface="Arial"/>
                <a:cs typeface="Arial"/>
              </a:rPr>
              <a:t> </a:t>
            </a:r>
            <a:r>
              <a:rPr sz="1400" b="1" i="1" kern="0" dirty="0">
                <a:solidFill>
                  <a:srgbClr val="FF0000"/>
                </a:solidFill>
                <a:latin typeface="Arial"/>
                <a:cs typeface="Arial"/>
              </a:rPr>
              <a:t>sources</a:t>
            </a:r>
            <a:r>
              <a:rPr sz="1400" b="1" i="1" kern="0" spc="-20" dirty="0">
                <a:solidFill>
                  <a:srgbClr val="FF0000"/>
                </a:solidFill>
                <a:latin typeface="Arial"/>
                <a:cs typeface="Arial"/>
              </a:rPr>
              <a:t> </a:t>
            </a:r>
            <a:r>
              <a:rPr sz="1400" b="1" i="1" kern="0" dirty="0">
                <a:solidFill>
                  <a:srgbClr val="FF0000"/>
                </a:solidFill>
                <a:latin typeface="Arial"/>
                <a:cs typeface="Arial"/>
              </a:rPr>
              <a:t>with</a:t>
            </a:r>
            <a:r>
              <a:rPr sz="1400" b="1" i="1" kern="0" spc="-20" dirty="0">
                <a:solidFill>
                  <a:srgbClr val="FF0000"/>
                </a:solidFill>
                <a:latin typeface="Arial"/>
                <a:cs typeface="Arial"/>
              </a:rPr>
              <a:t> </a:t>
            </a:r>
            <a:r>
              <a:rPr sz="1400" b="1" i="1" kern="0" spc="-17" dirty="0">
                <a:solidFill>
                  <a:srgbClr val="FF0000"/>
                </a:solidFill>
                <a:latin typeface="Arial"/>
                <a:cs typeface="Arial"/>
              </a:rPr>
              <a:t>key </a:t>
            </a:r>
            <a:r>
              <a:rPr sz="1400" b="1" i="1" kern="0" dirty="0">
                <a:solidFill>
                  <a:srgbClr val="FF0000"/>
                </a:solidFill>
                <a:latin typeface="Arial"/>
                <a:cs typeface="Arial"/>
              </a:rPr>
              <a:t>attributes</a:t>
            </a:r>
            <a:r>
              <a:rPr sz="1400" b="1" i="1" kern="0" spc="-24" dirty="0">
                <a:solidFill>
                  <a:srgbClr val="FF0000"/>
                </a:solidFill>
                <a:latin typeface="Arial"/>
                <a:cs typeface="Arial"/>
              </a:rPr>
              <a:t> </a:t>
            </a:r>
            <a:r>
              <a:rPr sz="1400" b="1" i="1" kern="0" dirty="0">
                <a:solidFill>
                  <a:srgbClr val="FF0000"/>
                </a:solidFill>
                <a:latin typeface="Arial"/>
                <a:cs typeface="Arial"/>
              </a:rPr>
              <a:t>associated</a:t>
            </a:r>
            <a:r>
              <a:rPr sz="1400" b="1" i="1" kern="0" spc="-20" dirty="0">
                <a:solidFill>
                  <a:srgbClr val="FF0000"/>
                </a:solidFill>
                <a:latin typeface="Arial"/>
                <a:cs typeface="Arial"/>
              </a:rPr>
              <a:t> </a:t>
            </a:r>
            <a:r>
              <a:rPr sz="1400" b="1" i="1" kern="0" dirty="0">
                <a:solidFill>
                  <a:srgbClr val="FF0000"/>
                </a:solidFill>
                <a:latin typeface="Arial"/>
                <a:cs typeface="Arial"/>
              </a:rPr>
              <a:t>with</a:t>
            </a:r>
            <a:r>
              <a:rPr sz="1400" b="1" i="1" kern="0" spc="-20" dirty="0">
                <a:solidFill>
                  <a:srgbClr val="FF0000"/>
                </a:solidFill>
                <a:latin typeface="Arial"/>
                <a:cs typeface="Arial"/>
              </a:rPr>
              <a:t> </a:t>
            </a:r>
            <a:r>
              <a:rPr sz="1400" b="1" i="1" kern="0" dirty="0">
                <a:solidFill>
                  <a:srgbClr val="FF0000"/>
                </a:solidFill>
                <a:latin typeface="Arial"/>
                <a:cs typeface="Arial"/>
              </a:rPr>
              <a:t>various</a:t>
            </a:r>
            <a:r>
              <a:rPr sz="1400" b="1" i="1" kern="0" spc="-24" dirty="0">
                <a:solidFill>
                  <a:srgbClr val="FF0000"/>
                </a:solidFill>
                <a:latin typeface="Arial"/>
                <a:cs typeface="Arial"/>
              </a:rPr>
              <a:t> </a:t>
            </a:r>
            <a:r>
              <a:rPr sz="1400" b="1" i="1" kern="0" dirty="0">
                <a:solidFill>
                  <a:srgbClr val="FF0000"/>
                </a:solidFill>
                <a:latin typeface="Arial"/>
                <a:cs typeface="Arial"/>
              </a:rPr>
              <a:t>Federal</a:t>
            </a:r>
            <a:r>
              <a:rPr sz="1400" b="1" i="1" kern="0" spc="-20" dirty="0">
                <a:solidFill>
                  <a:srgbClr val="FF0000"/>
                </a:solidFill>
                <a:latin typeface="Arial"/>
                <a:cs typeface="Arial"/>
              </a:rPr>
              <a:t> </a:t>
            </a:r>
            <a:r>
              <a:rPr sz="1400" b="1" i="1" kern="0" dirty="0">
                <a:solidFill>
                  <a:srgbClr val="FF0000"/>
                </a:solidFill>
                <a:latin typeface="Arial"/>
                <a:cs typeface="Arial"/>
              </a:rPr>
              <a:t>ERM</a:t>
            </a:r>
            <a:r>
              <a:rPr sz="1400" b="1" i="1" kern="0" spc="-24" dirty="0">
                <a:solidFill>
                  <a:srgbClr val="FF0000"/>
                </a:solidFill>
                <a:latin typeface="Arial"/>
                <a:cs typeface="Arial"/>
              </a:rPr>
              <a:t> </a:t>
            </a:r>
            <a:r>
              <a:rPr sz="1400" b="1" i="1" kern="0" dirty="0">
                <a:solidFill>
                  <a:srgbClr val="FF0000"/>
                </a:solidFill>
                <a:latin typeface="Arial"/>
                <a:cs typeface="Arial"/>
              </a:rPr>
              <a:t>areas</a:t>
            </a:r>
            <a:r>
              <a:rPr sz="1400" b="1" i="1" kern="0" spc="-20" dirty="0">
                <a:solidFill>
                  <a:srgbClr val="FF0000"/>
                </a:solidFill>
                <a:latin typeface="Arial"/>
                <a:cs typeface="Arial"/>
              </a:rPr>
              <a:t> </a:t>
            </a:r>
            <a:r>
              <a:rPr sz="1400" b="1" i="1" kern="0" dirty="0">
                <a:solidFill>
                  <a:srgbClr val="FF0000"/>
                </a:solidFill>
                <a:latin typeface="Arial"/>
                <a:cs typeface="Arial"/>
              </a:rPr>
              <a:t>of</a:t>
            </a:r>
            <a:r>
              <a:rPr sz="1400" b="1" i="1" kern="0" spc="-20" dirty="0">
                <a:solidFill>
                  <a:srgbClr val="FF0000"/>
                </a:solidFill>
                <a:latin typeface="Arial"/>
                <a:cs typeface="Arial"/>
              </a:rPr>
              <a:t> </a:t>
            </a:r>
            <a:r>
              <a:rPr sz="1400" b="1" i="1" kern="0" spc="-7" dirty="0">
                <a:solidFill>
                  <a:srgbClr val="FF0000"/>
                </a:solidFill>
                <a:latin typeface="Arial"/>
                <a:cs typeface="Arial"/>
              </a:rPr>
              <a:t>practice</a:t>
            </a:r>
            <a:r>
              <a:rPr sz="1050" kern="0" spc="-7" dirty="0">
                <a:solidFill>
                  <a:sysClr val="windowText" lastClr="000000"/>
                </a:solidFill>
                <a:latin typeface="Arial"/>
                <a:cs typeface="Arial"/>
              </a:rPr>
              <a:t>.</a:t>
            </a:r>
            <a:endParaRPr sz="1050" kern="0" dirty="0">
              <a:solidFill>
                <a:sysClr val="windowText" lastClr="000000"/>
              </a:solidFill>
              <a:latin typeface="Arial"/>
              <a:cs typeface="Arial"/>
            </a:endParaRPr>
          </a:p>
          <a:p>
            <a:pPr marL="0" marR="29440" indent="0" defTabSz="623438">
              <a:lnSpc>
                <a:spcPct val="103299"/>
              </a:lnSpc>
              <a:spcBef>
                <a:spcPts val="412"/>
              </a:spcBef>
              <a:buNone/>
            </a:pPr>
            <a:r>
              <a:rPr sz="1050" kern="0" dirty="0">
                <a:solidFill>
                  <a:sysClr val="windowText" lastClr="000000"/>
                </a:solidFill>
                <a:latin typeface="Arial"/>
                <a:cs typeface="Arial"/>
              </a:rPr>
              <a:t>For</a:t>
            </a:r>
            <a:r>
              <a:rPr sz="1050" kern="0" spc="-27" dirty="0">
                <a:solidFill>
                  <a:sysClr val="windowText" lastClr="000000"/>
                </a:solidFill>
                <a:latin typeface="Arial"/>
                <a:cs typeface="Arial"/>
              </a:rPr>
              <a:t> </a:t>
            </a:r>
            <a:r>
              <a:rPr sz="1050" kern="0" dirty="0">
                <a:solidFill>
                  <a:sysClr val="windowText" lastClr="000000"/>
                </a:solidFill>
                <a:latin typeface="Arial"/>
                <a:cs typeface="Arial"/>
              </a:rPr>
              <a:t>the</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purposes</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of</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this</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document,</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risk</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management</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is</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defined</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as</a:t>
            </a:r>
            <a:r>
              <a:rPr sz="1050" kern="0" spc="-27" dirty="0">
                <a:solidFill>
                  <a:sysClr val="windowText" lastClr="000000"/>
                </a:solidFill>
                <a:latin typeface="Arial"/>
                <a:cs typeface="Arial"/>
              </a:rPr>
              <a:t> </a:t>
            </a:r>
            <a:r>
              <a:rPr sz="1050" kern="0" dirty="0">
                <a:solidFill>
                  <a:sysClr val="windowText" lastClr="000000"/>
                </a:solidFill>
                <a:latin typeface="Arial"/>
                <a:cs typeface="Arial"/>
              </a:rPr>
              <a:t>“a</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coordinated</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activity</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to</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direct</a:t>
            </a:r>
            <a:r>
              <a:rPr sz="1050" kern="0" spc="-17" dirty="0">
                <a:solidFill>
                  <a:sysClr val="windowText" lastClr="000000"/>
                </a:solidFill>
                <a:latin typeface="Arial"/>
                <a:cs typeface="Arial"/>
              </a:rPr>
              <a:t> and </a:t>
            </a:r>
            <a:r>
              <a:rPr sz="1050" kern="0" dirty="0">
                <a:solidFill>
                  <a:sysClr val="windowText" lastClr="000000"/>
                </a:solidFill>
                <a:latin typeface="Arial"/>
                <a:cs typeface="Arial"/>
              </a:rPr>
              <a:t>control</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challenges</a:t>
            </a:r>
            <a:r>
              <a:rPr sz="1050" kern="0" spc="-14" dirty="0">
                <a:solidFill>
                  <a:sysClr val="windowText" lastClr="000000"/>
                </a:solidFill>
                <a:latin typeface="Arial"/>
                <a:cs typeface="Arial"/>
              </a:rPr>
              <a:t> </a:t>
            </a:r>
            <a:r>
              <a:rPr sz="1050" kern="0" dirty="0">
                <a:solidFill>
                  <a:sysClr val="windowText" lastClr="000000"/>
                </a:solidFill>
                <a:latin typeface="Arial"/>
                <a:cs typeface="Arial"/>
              </a:rPr>
              <a:t>or</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threats</a:t>
            </a:r>
            <a:r>
              <a:rPr sz="1050" kern="0" spc="-14" dirty="0">
                <a:solidFill>
                  <a:sysClr val="windowText" lastClr="000000"/>
                </a:solidFill>
                <a:latin typeface="Arial"/>
                <a:cs typeface="Arial"/>
              </a:rPr>
              <a:t> </a:t>
            </a:r>
            <a:r>
              <a:rPr sz="1050" kern="0" dirty="0">
                <a:solidFill>
                  <a:sysClr val="windowText" lastClr="000000"/>
                </a:solidFill>
                <a:latin typeface="Arial"/>
                <a:cs typeface="Arial"/>
              </a:rPr>
              <a:t>to</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achieving</a:t>
            </a:r>
            <a:r>
              <a:rPr sz="1050" kern="0" spc="-14" dirty="0">
                <a:solidFill>
                  <a:sysClr val="windowText" lastClr="000000"/>
                </a:solidFill>
                <a:latin typeface="Arial"/>
                <a:cs typeface="Arial"/>
              </a:rPr>
              <a:t> </a:t>
            </a:r>
            <a:r>
              <a:rPr sz="1050" kern="0" dirty="0">
                <a:solidFill>
                  <a:sysClr val="windowText" lastClr="000000"/>
                </a:solidFill>
                <a:latin typeface="Arial"/>
                <a:cs typeface="Arial"/>
              </a:rPr>
              <a:t>an</a:t>
            </a:r>
            <a:r>
              <a:rPr sz="1050" kern="0" spc="-17" dirty="0">
                <a:solidFill>
                  <a:sysClr val="windowText" lastClr="000000"/>
                </a:solidFill>
                <a:latin typeface="Arial"/>
                <a:cs typeface="Arial"/>
              </a:rPr>
              <a:t> </a:t>
            </a:r>
            <a:r>
              <a:rPr sz="1050" kern="0" spc="-7" dirty="0">
                <a:solidFill>
                  <a:sysClr val="windowText" lastClr="000000"/>
                </a:solidFill>
                <a:latin typeface="Arial"/>
                <a:cs typeface="Arial"/>
              </a:rPr>
              <a:t>organization’s</a:t>
            </a:r>
            <a:r>
              <a:rPr sz="1050" kern="0" spc="-14" dirty="0">
                <a:solidFill>
                  <a:sysClr val="windowText" lastClr="000000"/>
                </a:solidFill>
                <a:latin typeface="Arial"/>
                <a:cs typeface="Arial"/>
              </a:rPr>
              <a:t> </a:t>
            </a:r>
            <a:r>
              <a:rPr sz="1050" kern="0" dirty="0">
                <a:solidFill>
                  <a:sysClr val="windowText" lastClr="000000"/>
                </a:solidFill>
                <a:latin typeface="Arial"/>
                <a:cs typeface="Arial"/>
              </a:rPr>
              <a:t>goals</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and</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objectives.”</a:t>
            </a:r>
            <a:r>
              <a:rPr sz="1050" kern="0" baseline="29914" dirty="0">
                <a:solidFill>
                  <a:sysClr val="windowText" lastClr="000000"/>
                </a:solidFill>
                <a:latin typeface="Arial"/>
                <a:cs typeface="Arial"/>
              </a:rPr>
              <a:t>1</a:t>
            </a:r>
            <a:r>
              <a:rPr sz="1050" kern="0" spc="41" baseline="29914" dirty="0">
                <a:solidFill>
                  <a:sysClr val="windowText" lastClr="000000"/>
                </a:solidFill>
                <a:latin typeface="Arial"/>
                <a:cs typeface="Arial"/>
              </a:rPr>
              <a:t> </a:t>
            </a:r>
            <a:r>
              <a:rPr sz="1050" kern="0" dirty="0">
                <a:solidFill>
                  <a:sysClr val="windowText" lastClr="000000"/>
                </a:solidFill>
                <a:latin typeface="Arial"/>
                <a:cs typeface="Arial"/>
              </a:rPr>
              <a:t>This</a:t>
            </a:r>
            <a:r>
              <a:rPr sz="1050" kern="0" spc="-14" dirty="0">
                <a:solidFill>
                  <a:sysClr val="windowText" lastClr="000000"/>
                </a:solidFill>
                <a:latin typeface="Arial"/>
                <a:cs typeface="Arial"/>
              </a:rPr>
              <a:t> </a:t>
            </a:r>
            <a:r>
              <a:rPr sz="1050" kern="0" dirty="0">
                <a:solidFill>
                  <a:sysClr val="windowText" lastClr="000000"/>
                </a:solidFill>
                <a:latin typeface="Arial"/>
                <a:cs typeface="Arial"/>
              </a:rPr>
              <a:t>scope</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includes</a:t>
            </a:r>
            <a:r>
              <a:rPr sz="1050" kern="0" spc="-14" dirty="0">
                <a:solidFill>
                  <a:sysClr val="windowText" lastClr="000000"/>
                </a:solidFill>
                <a:latin typeface="Arial"/>
                <a:cs typeface="Arial"/>
              </a:rPr>
              <a:t> </a:t>
            </a:r>
            <a:r>
              <a:rPr sz="1050" kern="0" spc="-17" dirty="0">
                <a:solidFill>
                  <a:sysClr val="windowText" lastClr="000000"/>
                </a:solidFill>
                <a:latin typeface="Arial"/>
                <a:cs typeface="Arial"/>
              </a:rPr>
              <a:t>all </a:t>
            </a:r>
            <a:r>
              <a:rPr sz="1050" kern="0" dirty="0">
                <a:solidFill>
                  <a:sysClr val="windowText" lastClr="000000"/>
                </a:solidFill>
                <a:latin typeface="Arial"/>
                <a:cs typeface="Arial"/>
              </a:rPr>
              <a:t>objectives,</a:t>
            </a:r>
            <a:r>
              <a:rPr sz="1050" kern="0" spc="-31" dirty="0">
                <a:solidFill>
                  <a:sysClr val="windowText" lastClr="000000"/>
                </a:solidFill>
                <a:latin typeface="Arial"/>
                <a:cs typeface="Arial"/>
              </a:rPr>
              <a:t> </a:t>
            </a:r>
            <a:r>
              <a:rPr sz="1050" kern="0" dirty="0">
                <a:solidFill>
                  <a:sysClr val="windowText" lastClr="000000"/>
                </a:solidFill>
                <a:latin typeface="Arial"/>
                <a:cs typeface="Arial"/>
              </a:rPr>
              <a:t>whether</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they</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are</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strategically</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oriented</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and</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to</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be</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accomplished</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years</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in</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the</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future,</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executing</a:t>
            </a:r>
            <a:r>
              <a:rPr sz="1050" kern="0" spc="-20" dirty="0">
                <a:solidFill>
                  <a:sysClr val="windowText" lastClr="000000"/>
                </a:solidFill>
                <a:latin typeface="Arial"/>
                <a:cs typeface="Arial"/>
              </a:rPr>
              <a:t> </a:t>
            </a:r>
            <a:r>
              <a:rPr sz="1050" kern="0" spc="-34" dirty="0">
                <a:solidFill>
                  <a:sysClr val="windowText" lastClr="000000"/>
                </a:solidFill>
                <a:latin typeface="Arial"/>
                <a:cs typeface="Arial"/>
              </a:rPr>
              <a:t>a </a:t>
            </a:r>
            <a:r>
              <a:rPr sz="1050" kern="0" dirty="0">
                <a:solidFill>
                  <a:sysClr val="windowText" lastClr="000000"/>
                </a:solidFill>
                <a:latin typeface="Arial"/>
                <a:cs typeface="Arial"/>
              </a:rPr>
              <a:t>current</a:t>
            </a:r>
            <a:r>
              <a:rPr sz="1050" kern="0" spc="-31" dirty="0">
                <a:solidFill>
                  <a:sysClr val="windowText" lastClr="000000"/>
                </a:solidFill>
                <a:latin typeface="Arial"/>
                <a:cs typeface="Arial"/>
              </a:rPr>
              <a:t> </a:t>
            </a:r>
            <a:r>
              <a:rPr sz="1050" kern="0" dirty="0">
                <a:solidFill>
                  <a:sysClr val="windowText" lastClr="000000"/>
                </a:solidFill>
                <a:latin typeface="Arial"/>
                <a:cs typeface="Arial"/>
              </a:rPr>
              <a:t>business</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process</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daily,</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or</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ensuring</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accurate</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reporting</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or</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compliance</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with</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various</a:t>
            </a:r>
            <a:r>
              <a:rPr sz="1050" kern="0" spc="-20" dirty="0">
                <a:solidFill>
                  <a:sysClr val="windowText" lastClr="000000"/>
                </a:solidFill>
                <a:latin typeface="Arial"/>
                <a:cs typeface="Arial"/>
              </a:rPr>
              <a:t> </a:t>
            </a:r>
            <a:r>
              <a:rPr sz="1050" kern="0" spc="-7" dirty="0">
                <a:solidFill>
                  <a:sysClr val="windowText" lastClr="000000"/>
                </a:solidFill>
                <a:latin typeface="Arial"/>
                <a:cs typeface="Arial"/>
              </a:rPr>
              <a:t>organizational requirements.</a:t>
            </a:r>
            <a:r>
              <a:rPr sz="1050" kern="0" spc="-17" dirty="0">
                <a:solidFill>
                  <a:sysClr val="windowText" lastClr="000000"/>
                </a:solidFill>
                <a:latin typeface="Arial"/>
                <a:cs typeface="Arial"/>
              </a:rPr>
              <a:t> </a:t>
            </a:r>
            <a:r>
              <a:rPr sz="1050" kern="0" spc="-7" dirty="0">
                <a:solidFill>
                  <a:sysClr val="windowText" lastClr="000000"/>
                </a:solidFill>
                <a:latin typeface="Arial"/>
                <a:cs typeface="Arial"/>
              </a:rPr>
              <a:t>Historically,</a:t>
            </a:r>
            <a:r>
              <a:rPr sz="1050" kern="0" spc="-10" dirty="0">
                <a:solidFill>
                  <a:sysClr val="windowText" lastClr="000000"/>
                </a:solidFill>
                <a:latin typeface="Arial"/>
                <a:cs typeface="Arial"/>
              </a:rPr>
              <a:t> </a:t>
            </a:r>
            <a:r>
              <a:rPr sz="1050" kern="0" dirty="0">
                <a:solidFill>
                  <a:sysClr val="windowText" lastClr="000000"/>
                </a:solidFill>
                <a:latin typeface="Arial"/>
                <a:cs typeface="Arial"/>
              </a:rPr>
              <a:t>risks</a:t>
            </a:r>
            <a:r>
              <a:rPr sz="1050" kern="0" spc="-10" dirty="0">
                <a:solidFill>
                  <a:sysClr val="windowText" lastClr="000000"/>
                </a:solidFill>
                <a:latin typeface="Arial"/>
                <a:cs typeface="Arial"/>
              </a:rPr>
              <a:t> </a:t>
            </a:r>
            <a:r>
              <a:rPr sz="1050" kern="0" dirty="0">
                <a:solidFill>
                  <a:sysClr val="windowText" lastClr="000000"/>
                </a:solidFill>
                <a:latin typeface="Arial"/>
                <a:cs typeface="Arial"/>
              </a:rPr>
              <a:t>–</a:t>
            </a:r>
            <a:r>
              <a:rPr sz="1050" kern="0" spc="-7" dirty="0">
                <a:solidFill>
                  <a:sysClr val="windowText" lastClr="000000"/>
                </a:solidFill>
                <a:latin typeface="Arial"/>
                <a:cs typeface="Arial"/>
              </a:rPr>
              <a:t> </a:t>
            </a:r>
            <a:r>
              <a:rPr sz="1050" kern="0" dirty="0">
                <a:solidFill>
                  <a:sysClr val="windowText" lastClr="000000"/>
                </a:solidFill>
                <a:latin typeface="Arial"/>
                <a:cs typeface="Arial"/>
              </a:rPr>
              <a:t>even</a:t>
            </a:r>
            <a:r>
              <a:rPr sz="1050" kern="0" spc="-10" dirty="0">
                <a:solidFill>
                  <a:sysClr val="windowText" lastClr="000000"/>
                </a:solidFill>
                <a:latin typeface="Arial"/>
                <a:cs typeface="Arial"/>
              </a:rPr>
              <a:t> </a:t>
            </a:r>
            <a:r>
              <a:rPr sz="1050" kern="0" dirty="0">
                <a:solidFill>
                  <a:sysClr val="windowText" lastClr="000000"/>
                </a:solidFill>
                <a:latin typeface="Arial"/>
                <a:cs typeface="Arial"/>
              </a:rPr>
              <a:t>when</a:t>
            </a:r>
            <a:r>
              <a:rPr sz="1050" kern="0" spc="-10" dirty="0">
                <a:solidFill>
                  <a:sysClr val="windowText" lastClr="000000"/>
                </a:solidFill>
                <a:latin typeface="Arial"/>
                <a:cs typeface="Arial"/>
              </a:rPr>
              <a:t> </a:t>
            </a:r>
            <a:r>
              <a:rPr sz="1050" kern="0" dirty="0">
                <a:solidFill>
                  <a:sysClr val="windowText" lastClr="000000"/>
                </a:solidFill>
                <a:latin typeface="Arial"/>
                <a:cs typeface="Arial"/>
              </a:rPr>
              <a:t>managed</a:t>
            </a:r>
            <a:r>
              <a:rPr sz="1050" kern="0" spc="-7" dirty="0">
                <a:solidFill>
                  <a:sysClr val="windowText" lastClr="000000"/>
                </a:solidFill>
                <a:latin typeface="Arial"/>
                <a:cs typeface="Arial"/>
              </a:rPr>
              <a:t> </a:t>
            </a:r>
            <a:r>
              <a:rPr sz="1050" kern="0" dirty="0">
                <a:solidFill>
                  <a:sysClr val="windowText" lastClr="000000"/>
                </a:solidFill>
                <a:latin typeface="Arial"/>
                <a:cs typeface="Arial"/>
              </a:rPr>
              <a:t>well</a:t>
            </a:r>
            <a:r>
              <a:rPr sz="1050" kern="0" spc="-10" dirty="0">
                <a:solidFill>
                  <a:sysClr val="windowText" lastClr="000000"/>
                </a:solidFill>
                <a:latin typeface="Arial"/>
                <a:cs typeface="Arial"/>
              </a:rPr>
              <a:t> </a:t>
            </a:r>
            <a:r>
              <a:rPr sz="1050" kern="0" dirty="0">
                <a:solidFill>
                  <a:sysClr val="windowText" lastClr="000000"/>
                </a:solidFill>
                <a:latin typeface="Arial"/>
                <a:cs typeface="Arial"/>
              </a:rPr>
              <a:t>–</a:t>
            </a:r>
            <a:r>
              <a:rPr sz="1050" kern="0" spc="-10" dirty="0">
                <a:solidFill>
                  <a:sysClr val="windowText" lastClr="000000"/>
                </a:solidFill>
                <a:latin typeface="Arial"/>
                <a:cs typeface="Arial"/>
              </a:rPr>
              <a:t> </a:t>
            </a:r>
            <a:r>
              <a:rPr sz="1050" kern="0" dirty="0">
                <a:solidFill>
                  <a:sysClr val="windowText" lastClr="000000"/>
                </a:solidFill>
                <a:latin typeface="Arial"/>
                <a:cs typeface="Arial"/>
              </a:rPr>
              <a:t>have</a:t>
            </a:r>
            <a:r>
              <a:rPr sz="1050" kern="0" spc="-10" dirty="0">
                <a:solidFill>
                  <a:sysClr val="windowText" lastClr="000000"/>
                </a:solidFill>
                <a:latin typeface="Arial"/>
                <a:cs typeface="Arial"/>
              </a:rPr>
              <a:t> </a:t>
            </a:r>
            <a:r>
              <a:rPr sz="1050" kern="0" dirty="0">
                <a:solidFill>
                  <a:sysClr val="windowText" lastClr="000000"/>
                </a:solidFill>
                <a:latin typeface="Arial"/>
                <a:cs typeface="Arial"/>
              </a:rPr>
              <a:t>been</a:t>
            </a:r>
            <a:r>
              <a:rPr sz="1050" kern="0" spc="-7" dirty="0">
                <a:solidFill>
                  <a:sysClr val="windowText" lastClr="000000"/>
                </a:solidFill>
                <a:latin typeface="Arial"/>
                <a:cs typeface="Arial"/>
              </a:rPr>
              <a:t> </a:t>
            </a:r>
            <a:r>
              <a:rPr sz="1050" kern="0" dirty="0">
                <a:solidFill>
                  <a:sysClr val="windowText" lastClr="000000"/>
                </a:solidFill>
                <a:latin typeface="Arial"/>
                <a:cs typeface="Arial"/>
              </a:rPr>
              <a:t>managed</a:t>
            </a:r>
            <a:r>
              <a:rPr sz="1050" kern="0" spc="-10" dirty="0">
                <a:solidFill>
                  <a:sysClr val="windowText" lastClr="000000"/>
                </a:solidFill>
                <a:latin typeface="Arial"/>
                <a:cs typeface="Arial"/>
              </a:rPr>
              <a:t> </a:t>
            </a:r>
            <a:r>
              <a:rPr sz="1050" kern="0" dirty="0">
                <a:solidFill>
                  <a:sysClr val="windowText" lastClr="000000"/>
                </a:solidFill>
                <a:latin typeface="Arial"/>
                <a:cs typeface="Arial"/>
              </a:rPr>
              <a:t>within</a:t>
            </a:r>
            <a:r>
              <a:rPr sz="1050" kern="0" spc="-10" dirty="0">
                <a:solidFill>
                  <a:sysClr val="windowText" lastClr="000000"/>
                </a:solidFill>
                <a:latin typeface="Arial"/>
                <a:cs typeface="Arial"/>
              </a:rPr>
              <a:t> </a:t>
            </a:r>
            <a:r>
              <a:rPr sz="1050" kern="0" dirty="0">
                <a:solidFill>
                  <a:sysClr val="windowText" lastClr="000000"/>
                </a:solidFill>
                <a:latin typeface="Arial"/>
                <a:cs typeface="Arial"/>
              </a:rPr>
              <a:t>functional</a:t>
            </a:r>
            <a:r>
              <a:rPr sz="1050" kern="0" spc="-7" dirty="0">
                <a:solidFill>
                  <a:sysClr val="windowText" lastClr="000000"/>
                </a:solidFill>
                <a:latin typeface="Arial"/>
                <a:cs typeface="Arial"/>
              </a:rPr>
              <a:t> </a:t>
            </a:r>
            <a:r>
              <a:rPr sz="1050" kern="0" spc="-17" dirty="0">
                <a:solidFill>
                  <a:sysClr val="windowText" lastClr="000000"/>
                </a:solidFill>
                <a:latin typeface="Arial"/>
                <a:cs typeface="Arial"/>
              </a:rPr>
              <a:t>and </a:t>
            </a:r>
            <a:r>
              <a:rPr sz="1050" kern="0" spc="-7" dirty="0">
                <a:solidFill>
                  <a:sysClr val="windowText" lastClr="000000"/>
                </a:solidFill>
                <a:latin typeface="Arial"/>
                <a:cs typeface="Arial"/>
              </a:rPr>
              <a:t>program-</a:t>
            </a:r>
            <a:r>
              <a:rPr sz="1050" kern="0" dirty="0">
                <a:solidFill>
                  <a:sysClr val="windowText" lastClr="000000"/>
                </a:solidFill>
                <a:latin typeface="Arial"/>
                <a:cs typeface="Arial"/>
              </a:rPr>
              <a:t>specific</a:t>
            </a:r>
            <a:r>
              <a:rPr sz="1050" kern="0" spc="-24" dirty="0">
                <a:solidFill>
                  <a:sysClr val="windowText" lastClr="000000"/>
                </a:solidFill>
                <a:latin typeface="Arial"/>
                <a:cs typeface="Arial"/>
              </a:rPr>
              <a:t> </a:t>
            </a:r>
            <a:r>
              <a:rPr sz="1050" kern="0" dirty="0">
                <a:solidFill>
                  <a:sysClr val="windowText" lastClr="000000"/>
                </a:solidFill>
                <a:latin typeface="Arial"/>
                <a:cs typeface="Arial"/>
              </a:rPr>
              <a:t>areas</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of</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interest,</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and</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without</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regard</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to</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risks</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in</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other</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programs</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or</a:t>
            </a:r>
            <a:r>
              <a:rPr sz="1050" kern="0" spc="-17" dirty="0">
                <a:solidFill>
                  <a:sysClr val="windowText" lastClr="000000"/>
                </a:solidFill>
                <a:latin typeface="Arial"/>
                <a:cs typeface="Arial"/>
              </a:rPr>
              <a:t> </a:t>
            </a:r>
            <a:r>
              <a:rPr sz="1050" kern="0" dirty="0">
                <a:solidFill>
                  <a:sysClr val="windowText" lastClr="000000"/>
                </a:solidFill>
                <a:latin typeface="Arial"/>
                <a:cs typeface="Arial"/>
              </a:rPr>
              <a:t>functions.</a:t>
            </a:r>
            <a:r>
              <a:rPr sz="1050" kern="0" spc="-20" dirty="0">
                <a:solidFill>
                  <a:sysClr val="windowText" lastClr="000000"/>
                </a:solidFill>
                <a:latin typeface="Arial"/>
                <a:cs typeface="Arial"/>
              </a:rPr>
              <a:t> </a:t>
            </a:r>
            <a:r>
              <a:rPr sz="1050" kern="0" dirty="0">
                <a:solidFill>
                  <a:sysClr val="windowText" lastClr="000000"/>
                </a:solidFill>
                <a:latin typeface="Arial"/>
                <a:cs typeface="Arial"/>
              </a:rPr>
              <a:t>ERM</a:t>
            </a:r>
            <a:r>
              <a:rPr sz="1050" kern="0" spc="-17" dirty="0">
                <a:solidFill>
                  <a:sysClr val="windowText" lastClr="000000"/>
                </a:solidFill>
                <a:latin typeface="Arial"/>
                <a:cs typeface="Arial"/>
              </a:rPr>
              <a:t> is </a:t>
            </a:r>
            <a:r>
              <a:rPr sz="1050" kern="0" spc="-7" dirty="0">
                <a:solidFill>
                  <a:sysClr val="windowText" lastClr="000000"/>
                </a:solidFill>
                <a:latin typeface="Arial"/>
                <a:cs typeface="Arial"/>
              </a:rPr>
              <a:t>different.</a:t>
            </a:r>
            <a:endParaRPr sz="1050" kern="0" dirty="0">
              <a:solidFill>
                <a:sysClr val="windowText" lastClr="000000"/>
              </a:solidFill>
              <a:latin typeface="Arial"/>
              <a:cs typeface="Arial"/>
            </a:endParaRPr>
          </a:p>
          <a:p>
            <a:pPr marL="0" marR="34635" indent="0" defTabSz="623438">
              <a:lnSpc>
                <a:spcPct val="103499"/>
              </a:lnSpc>
              <a:spcBef>
                <a:spcPts val="545"/>
              </a:spcBef>
              <a:buNone/>
            </a:pPr>
            <a:r>
              <a:rPr sz="1400" b="1" i="1" kern="0" dirty="0">
                <a:solidFill>
                  <a:srgbClr val="FF0000"/>
                </a:solidFill>
                <a:latin typeface="Arial"/>
                <a:cs typeface="Arial"/>
              </a:rPr>
              <a:t>AFERM</a:t>
            </a:r>
            <a:r>
              <a:rPr sz="1400" b="1" i="1" kern="0" spc="-24" dirty="0">
                <a:solidFill>
                  <a:srgbClr val="FF0000"/>
                </a:solidFill>
                <a:latin typeface="Arial"/>
                <a:cs typeface="Arial"/>
              </a:rPr>
              <a:t> </a:t>
            </a:r>
            <a:r>
              <a:rPr sz="1400" b="1" i="1" kern="0" dirty="0">
                <a:solidFill>
                  <a:srgbClr val="FF0000"/>
                </a:solidFill>
                <a:latin typeface="Arial"/>
                <a:cs typeface="Arial"/>
              </a:rPr>
              <a:t>defines</a:t>
            </a:r>
            <a:r>
              <a:rPr sz="1400" b="1" i="1" kern="0" spc="-14" dirty="0">
                <a:solidFill>
                  <a:srgbClr val="FF0000"/>
                </a:solidFill>
                <a:latin typeface="Arial"/>
                <a:cs typeface="Arial"/>
              </a:rPr>
              <a:t> </a:t>
            </a:r>
            <a:r>
              <a:rPr sz="1400" b="1" i="1" kern="0" dirty="0">
                <a:solidFill>
                  <a:srgbClr val="FF0000"/>
                </a:solidFill>
                <a:latin typeface="Arial"/>
                <a:cs typeface="Arial"/>
              </a:rPr>
              <a:t>ERM</a:t>
            </a:r>
            <a:r>
              <a:rPr sz="1400" b="1" i="1" kern="0" spc="-17" dirty="0">
                <a:solidFill>
                  <a:srgbClr val="FF0000"/>
                </a:solidFill>
                <a:latin typeface="Arial"/>
                <a:cs typeface="Arial"/>
              </a:rPr>
              <a:t> </a:t>
            </a:r>
            <a:r>
              <a:rPr sz="1400" b="1" i="1" kern="0" dirty="0">
                <a:solidFill>
                  <a:srgbClr val="FF0000"/>
                </a:solidFill>
                <a:latin typeface="Arial"/>
                <a:cs typeface="Arial"/>
              </a:rPr>
              <a:t>as</a:t>
            </a:r>
            <a:r>
              <a:rPr sz="1400" b="1" i="1" kern="0" spc="-14" dirty="0">
                <a:solidFill>
                  <a:srgbClr val="FF0000"/>
                </a:solidFill>
                <a:latin typeface="Arial"/>
                <a:cs typeface="Arial"/>
              </a:rPr>
              <a:t> </a:t>
            </a:r>
            <a:r>
              <a:rPr sz="1400" b="1" i="1" kern="0" dirty="0">
                <a:solidFill>
                  <a:srgbClr val="FF0000"/>
                </a:solidFill>
                <a:latin typeface="Arial"/>
                <a:cs typeface="Arial"/>
              </a:rPr>
              <a:t>“a</a:t>
            </a:r>
            <a:r>
              <a:rPr sz="1400" b="1" i="1" kern="0" spc="-14" dirty="0">
                <a:solidFill>
                  <a:srgbClr val="FF0000"/>
                </a:solidFill>
                <a:latin typeface="Arial"/>
                <a:cs typeface="Arial"/>
              </a:rPr>
              <a:t> </a:t>
            </a:r>
            <a:r>
              <a:rPr sz="1400" b="1" i="1" kern="0" dirty="0">
                <a:solidFill>
                  <a:srgbClr val="FF0000"/>
                </a:solidFill>
                <a:latin typeface="Arial"/>
                <a:cs typeface="Arial"/>
              </a:rPr>
              <a:t>discipline</a:t>
            </a:r>
            <a:r>
              <a:rPr sz="1400" b="1" i="1" kern="0" spc="-14" dirty="0">
                <a:solidFill>
                  <a:srgbClr val="FF0000"/>
                </a:solidFill>
                <a:latin typeface="Arial"/>
                <a:cs typeface="Arial"/>
              </a:rPr>
              <a:t> </a:t>
            </a:r>
            <a:r>
              <a:rPr sz="1400" b="1" i="1" kern="0" dirty="0">
                <a:solidFill>
                  <a:srgbClr val="FF0000"/>
                </a:solidFill>
                <a:latin typeface="Arial"/>
                <a:cs typeface="Arial"/>
              </a:rPr>
              <a:t>that</a:t>
            </a:r>
            <a:r>
              <a:rPr sz="1400" b="1" i="1" kern="0" spc="-14" dirty="0">
                <a:solidFill>
                  <a:srgbClr val="FF0000"/>
                </a:solidFill>
                <a:latin typeface="Arial"/>
                <a:cs typeface="Arial"/>
              </a:rPr>
              <a:t> </a:t>
            </a:r>
            <a:r>
              <a:rPr sz="1400" b="1" i="1" kern="0" dirty="0">
                <a:solidFill>
                  <a:srgbClr val="FF0000"/>
                </a:solidFill>
                <a:latin typeface="Arial"/>
                <a:cs typeface="Arial"/>
              </a:rPr>
              <a:t>addresses</a:t>
            </a:r>
            <a:r>
              <a:rPr sz="1400" b="1" i="1" kern="0" spc="-14" dirty="0">
                <a:solidFill>
                  <a:srgbClr val="FF0000"/>
                </a:solidFill>
                <a:latin typeface="Arial"/>
                <a:cs typeface="Arial"/>
              </a:rPr>
              <a:t> </a:t>
            </a:r>
            <a:r>
              <a:rPr sz="1400" b="1" i="1" kern="0" dirty="0">
                <a:solidFill>
                  <a:srgbClr val="FF0000"/>
                </a:solidFill>
                <a:latin typeface="Arial"/>
                <a:cs typeface="Arial"/>
              </a:rPr>
              <a:t>the</a:t>
            </a:r>
            <a:r>
              <a:rPr sz="1400" b="1" i="1" kern="0" spc="-14" dirty="0">
                <a:solidFill>
                  <a:srgbClr val="FF0000"/>
                </a:solidFill>
                <a:latin typeface="Arial"/>
                <a:cs typeface="Arial"/>
              </a:rPr>
              <a:t> </a:t>
            </a:r>
            <a:r>
              <a:rPr sz="1400" b="1" i="1" kern="0" dirty="0">
                <a:solidFill>
                  <a:srgbClr val="FF0000"/>
                </a:solidFill>
                <a:latin typeface="Arial"/>
                <a:cs typeface="Arial"/>
              </a:rPr>
              <a:t>full</a:t>
            </a:r>
            <a:r>
              <a:rPr sz="1400" b="1" i="1" kern="0" spc="-14" dirty="0">
                <a:solidFill>
                  <a:srgbClr val="FF0000"/>
                </a:solidFill>
                <a:latin typeface="Arial"/>
                <a:cs typeface="Arial"/>
              </a:rPr>
              <a:t> </a:t>
            </a:r>
            <a:r>
              <a:rPr sz="1400" b="1" i="1" kern="0" dirty="0">
                <a:solidFill>
                  <a:srgbClr val="FF0000"/>
                </a:solidFill>
                <a:latin typeface="Arial"/>
                <a:cs typeface="Arial"/>
              </a:rPr>
              <a:t>spectrum</a:t>
            </a:r>
            <a:r>
              <a:rPr sz="1400" b="1" i="1" kern="0" spc="-17" dirty="0">
                <a:solidFill>
                  <a:srgbClr val="FF0000"/>
                </a:solidFill>
                <a:latin typeface="Arial"/>
                <a:cs typeface="Arial"/>
              </a:rPr>
              <a:t> </a:t>
            </a:r>
            <a:r>
              <a:rPr sz="1400" b="1" i="1" kern="0" dirty="0">
                <a:solidFill>
                  <a:srgbClr val="FF0000"/>
                </a:solidFill>
                <a:latin typeface="Arial"/>
                <a:cs typeface="Arial"/>
              </a:rPr>
              <a:t>of</a:t>
            </a:r>
            <a:r>
              <a:rPr sz="1400" b="1" i="1" kern="0" spc="-14" dirty="0">
                <a:solidFill>
                  <a:srgbClr val="FF0000"/>
                </a:solidFill>
                <a:latin typeface="Arial"/>
                <a:cs typeface="Arial"/>
              </a:rPr>
              <a:t> </a:t>
            </a:r>
            <a:r>
              <a:rPr sz="1400" b="1" i="1" kern="0" dirty="0">
                <a:solidFill>
                  <a:srgbClr val="FF0000"/>
                </a:solidFill>
                <a:latin typeface="Arial"/>
                <a:cs typeface="Arial"/>
              </a:rPr>
              <a:t>an</a:t>
            </a:r>
            <a:r>
              <a:rPr sz="1400" b="1" i="1" kern="0" spc="-14" dirty="0">
                <a:solidFill>
                  <a:srgbClr val="FF0000"/>
                </a:solidFill>
                <a:latin typeface="Arial"/>
                <a:cs typeface="Arial"/>
              </a:rPr>
              <a:t> </a:t>
            </a:r>
            <a:r>
              <a:rPr sz="1400" b="1" i="1" kern="0" spc="-7" dirty="0">
                <a:solidFill>
                  <a:srgbClr val="FF0000"/>
                </a:solidFill>
                <a:latin typeface="Arial"/>
                <a:cs typeface="Arial"/>
              </a:rPr>
              <a:t>organization’s</a:t>
            </a:r>
            <a:r>
              <a:rPr sz="1400" b="1" i="1" kern="0" spc="-14" dirty="0">
                <a:solidFill>
                  <a:srgbClr val="FF0000"/>
                </a:solidFill>
                <a:latin typeface="Arial"/>
                <a:cs typeface="Arial"/>
              </a:rPr>
              <a:t> </a:t>
            </a:r>
            <a:r>
              <a:rPr sz="1400" b="1" i="1" kern="0" dirty="0">
                <a:solidFill>
                  <a:srgbClr val="FF0000"/>
                </a:solidFill>
                <a:latin typeface="Arial"/>
                <a:cs typeface="Arial"/>
              </a:rPr>
              <a:t>risks,</a:t>
            </a:r>
            <a:r>
              <a:rPr sz="1400" b="1" i="1" kern="0" spc="-14" dirty="0">
                <a:solidFill>
                  <a:srgbClr val="FF0000"/>
                </a:solidFill>
                <a:latin typeface="Arial"/>
                <a:cs typeface="Arial"/>
              </a:rPr>
              <a:t> </a:t>
            </a:r>
            <a:r>
              <a:rPr sz="1400" b="1" i="1" kern="0" spc="-7" dirty="0">
                <a:solidFill>
                  <a:srgbClr val="FF0000"/>
                </a:solidFill>
                <a:latin typeface="Arial"/>
                <a:cs typeface="Arial"/>
              </a:rPr>
              <a:t>including </a:t>
            </a:r>
            <a:r>
              <a:rPr sz="1400" b="1" i="1" kern="0" dirty="0">
                <a:solidFill>
                  <a:srgbClr val="FF0000"/>
                </a:solidFill>
                <a:latin typeface="Arial"/>
                <a:cs typeface="Arial"/>
              </a:rPr>
              <a:t>challenges</a:t>
            </a:r>
            <a:r>
              <a:rPr sz="1400" b="1" i="1" kern="0" spc="-14" dirty="0">
                <a:solidFill>
                  <a:srgbClr val="FF0000"/>
                </a:solidFill>
                <a:latin typeface="Arial"/>
                <a:cs typeface="Arial"/>
              </a:rPr>
              <a:t> </a:t>
            </a:r>
            <a:r>
              <a:rPr sz="1400" b="1" i="1" kern="0" dirty="0">
                <a:solidFill>
                  <a:srgbClr val="FF0000"/>
                </a:solidFill>
                <a:latin typeface="Arial"/>
                <a:cs typeface="Arial"/>
              </a:rPr>
              <a:t>and</a:t>
            </a:r>
            <a:r>
              <a:rPr sz="1400" b="1" i="1" kern="0" spc="-3" dirty="0">
                <a:solidFill>
                  <a:srgbClr val="FF0000"/>
                </a:solidFill>
                <a:latin typeface="Arial"/>
                <a:cs typeface="Arial"/>
              </a:rPr>
              <a:t> </a:t>
            </a:r>
            <a:r>
              <a:rPr sz="1400" b="1" i="1" kern="0" spc="-7" dirty="0">
                <a:solidFill>
                  <a:srgbClr val="FF0000"/>
                </a:solidFill>
                <a:latin typeface="Arial"/>
                <a:cs typeface="Arial"/>
              </a:rPr>
              <a:t>opportunities,</a:t>
            </a:r>
            <a:r>
              <a:rPr sz="1400" b="1" i="1" kern="0" spc="-3" dirty="0">
                <a:solidFill>
                  <a:srgbClr val="FF0000"/>
                </a:solidFill>
                <a:latin typeface="Arial"/>
                <a:cs typeface="Arial"/>
              </a:rPr>
              <a:t> </a:t>
            </a:r>
            <a:r>
              <a:rPr sz="1400" b="1" i="1" kern="0" dirty="0">
                <a:solidFill>
                  <a:srgbClr val="FF0000"/>
                </a:solidFill>
                <a:latin typeface="Arial"/>
                <a:cs typeface="Arial"/>
              </a:rPr>
              <a:t>and</a:t>
            </a:r>
            <a:r>
              <a:rPr sz="1400" b="1" i="1" kern="0" spc="-3" dirty="0">
                <a:solidFill>
                  <a:srgbClr val="FF0000"/>
                </a:solidFill>
                <a:latin typeface="Arial"/>
                <a:cs typeface="Arial"/>
              </a:rPr>
              <a:t> </a:t>
            </a:r>
            <a:r>
              <a:rPr sz="1400" b="1" i="1" kern="0" dirty="0">
                <a:solidFill>
                  <a:srgbClr val="FF0000"/>
                </a:solidFill>
                <a:latin typeface="Arial"/>
                <a:cs typeface="Arial"/>
              </a:rPr>
              <a:t>integrates</a:t>
            </a:r>
            <a:r>
              <a:rPr sz="1400" b="1" i="1" kern="0" spc="-3" dirty="0">
                <a:solidFill>
                  <a:srgbClr val="FF0000"/>
                </a:solidFill>
                <a:latin typeface="Arial"/>
                <a:cs typeface="Arial"/>
              </a:rPr>
              <a:t> </a:t>
            </a:r>
            <a:r>
              <a:rPr sz="1400" b="1" i="1" kern="0" dirty="0">
                <a:solidFill>
                  <a:srgbClr val="FF0000"/>
                </a:solidFill>
                <a:latin typeface="Arial"/>
                <a:cs typeface="Arial"/>
              </a:rPr>
              <a:t>them</a:t>
            </a:r>
            <a:r>
              <a:rPr sz="1400" b="1" i="1" kern="0" spc="-7" dirty="0">
                <a:solidFill>
                  <a:srgbClr val="FF0000"/>
                </a:solidFill>
                <a:latin typeface="Arial"/>
                <a:cs typeface="Arial"/>
              </a:rPr>
              <a:t> </a:t>
            </a:r>
            <a:r>
              <a:rPr sz="1400" b="1" i="1" kern="0" dirty="0">
                <a:solidFill>
                  <a:srgbClr val="FF0000"/>
                </a:solidFill>
                <a:latin typeface="Arial"/>
                <a:cs typeface="Arial"/>
              </a:rPr>
              <a:t>into</a:t>
            </a:r>
            <a:r>
              <a:rPr sz="1400" b="1" i="1" kern="0" spc="-3" dirty="0">
                <a:solidFill>
                  <a:srgbClr val="FF0000"/>
                </a:solidFill>
                <a:latin typeface="Arial"/>
                <a:cs typeface="Arial"/>
              </a:rPr>
              <a:t> </a:t>
            </a:r>
            <a:r>
              <a:rPr sz="1400" b="1" i="1" kern="0" dirty="0">
                <a:solidFill>
                  <a:srgbClr val="FF0000"/>
                </a:solidFill>
                <a:latin typeface="Arial"/>
                <a:cs typeface="Arial"/>
              </a:rPr>
              <a:t>an</a:t>
            </a:r>
            <a:r>
              <a:rPr sz="1400" b="1" i="1" kern="0" spc="-3" dirty="0">
                <a:solidFill>
                  <a:srgbClr val="FF0000"/>
                </a:solidFill>
                <a:latin typeface="Arial"/>
                <a:cs typeface="Arial"/>
              </a:rPr>
              <a:t> </a:t>
            </a:r>
            <a:r>
              <a:rPr sz="1400" b="1" i="1" kern="0" spc="-7" dirty="0">
                <a:solidFill>
                  <a:srgbClr val="FF0000"/>
                </a:solidFill>
                <a:latin typeface="Arial"/>
                <a:cs typeface="Arial"/>
              </a:rPr>
              <a:t>enterprise-</a:t>
            </a:r>
            <a:r>
              <a:rPr sz="1400" b="1" i="1" kern="0" dirty="0">
                <a:solidFill>
                  <a:srgbClr val="FF0000"/>
                </a:solidFill>
                <a:latin typeface="Arial"/>
                <a:cs typeface="Arial"/>
              </a:rPr>
              <a:t>wide,</a:t>
            </a:r>
            <a:r>
              <a:rPr sz="1400" b="1" i="1" kern="0" spc="-3" dirty="0">
                <a:solidFill>
                  <a:srgbClr val="FF0000"/>
                </a:solidFill>
                <a:latin typeface="Arial"/>
                <a:cs typeface="Arial"/>
              </a:rPr>
              <a:t> </a:t>
            </a:r>
            <a:r>
              <a:rPr sz="1400" b="1" i="1" kern="0" spc="-7" dirty="0">
                <a:solidFill>
                  <a:srgbClr val="FF0000"/>
                </a:solidFill>
                <a:latin typeface="Arial"/>
                <a:cs typeface="Arial"/>
              </a:rPr>
              <a:t>strategically-</a:t>
            </a:r>
            <a:r>
              <a:rPr sz="1400" b="1" i="1" kern="0" dirty="0">
                <a:solidFill>
                  <a:srgbClr val="FF0000"/>
                </a:solidFill>
                <a:latin typeface="Arial"/>
                <a:cs typeface="Arial"/>
              </a:rPr>
              <a:t>aligned</a:t>
            </a:r>
            <a:r>
              <a:rPr sz="1400" b="1" i="1" kern="0" spc="-3" dirty="0">
                <a:solidFill>
                  <a:srgbClr val="FF0000"/>
                </a:solidFill>
                <a:latin typeface="Arial"/>
                <a:cs typeface="Arial"/>
              </a:rPr>
              <a:t> </a:t>
            </a:r>
            <a:r>
              <a:rPr sz="1400" b="1" i="1" kern="0" spc="-7" dirty="0">
                <a:solidFill>
                  <a:srgbClr val="FF0000"/>
                </a:solidFill>
                <a:latin typeface="Arial"/>
                <a:cs typeface="Arial"/>
              </a:rPr>
              <a:t>portfolio </a:t>
            </a:r>
            <a:r>
              <a:rPr sz="1400" b="1" i="1" kern="0" dirty="0">
                <a:solidFill>
                  <a:srgbClr val="FF0000"/>
                </a:solidFill>
                <a:latin typeface="Arial"/>
                <a:cs typeface="Arial"/>
              </a:rPr>
              <a:t>view.”</a:t>
            </a:r>
            <a:r>
              <a:rPr sz="1400" b="1" i="1" kern="0" spc="-27" dirty="0">
                <a:solidFill>
                  <a:srgbClr val="FF0000"/>
                </a:solidFill>
                <a:latin typeface="Arial"/>
                <a:cs typeface="Arial"/>
              </a:rPr>
              <a:t> </a:t>
            </a:r>
            <a:r>
              <a:rPr sz="1400" b="1" i="1" kern="0" dirty="0">
                <a:solidFill>
                  <a:srgbClr val="FF0000"/>
                </a:solidFill>
                <a:latin typeface="Arial"/>
                <a:cs typeface="Arial"/>
              </a:rPr>
              <a:t>Of</a:t>
            </a:r>
            <a:r>
              <a:rPr sz="1400" b="1" i="1" kern="0" spc="-17" dirty="0">
                <a:solidFill>
                  <a:srgbClr val="FF0000"/>
                </a:solidFill>
                <a:latin typeface="Arial"/>
                <a:cs typeface="Arial"/>
              </a:rPr>
              <a:t> </a:t>
            </a:r>
            <a:r>
              <a:rPr sz="1400" b="1" i="1" kern="0" dirty="0">
                <a:solidFill>
                  <a:srgbClr val="FF0000"/>
                </a:solidFill>
                <a:latin typeface="Arial"/>
                <a:cs typeface="Arial"/>
              </a:rPr>
              <a:t>particular</a:t>
            </a:r>
            <a:r>
              <a:rPr sz="1400" b="1" i="1" kern="0" spc="-17" dirty="0">
                <a:solidFill>
                  <a:srgbClr val="FF0000"/>
                </a:solidFill>
                <a:latin typeface="Arial"/>
                <a:cs typeface="Arial"/>
              </a:rPr>
              <a:t> </a:t>
            </a:r>
            <a:r>
              <a:rPr sz="1400" b="1" i="1" kern="0" dirty="0">
                <a:solidFill>
                  <a:srgbClr val="FF0000"/>
                </a:solidFill>
                <a:latin typeface="Arial"/>
                <a:cs typeface="Arial"/>
              </a:rPr>
              <a:t>importance</a:t>
            </a:r>
            <a:r>
              <a:rPr sz="1400" b="1" i="1" kern="0" spc="-17" dirty="0">
                <a:solidFill>
                  <a:srgbClr val="FF0000"/>
                </a:solidFill>
                <a:latin typeface="Arial"/>
                <a:cs typeface="Arial"/>
              </a:rPr>
              <a:t> </a:t>
            </a:r>
            <a:r>
              <a:rPr sz="1400" b="1" i="1" kern="0" dirty="0">
                <a:solidFill>
                  <a:srgbClr val="FF0000"/>
                </a:solidFill>
                <a:latin typeface="Arial"/>
                <a:cs typeface="Arial"/>
              </a:rPr>
              <a:t>is</a:t>
            </a:r>
            <a:r>
              <a:rPr sz="1400" b="1" i="1" kern="0" spc="-17" dirty="0">
                <a:solidFill>
                  <a:srgbClr val="FF0000"/>
                </a:solidFill>
                <a:latin typeface="Arial"/>
                <a:cs typeface="Arial"/>
              </a:rPr>
              <a:t> </a:t>
            </a:r>
            <a:r>
              <a:rPr sz="1400" b="1" i="1" kern="0" dirty="0">
                <a:solidFill>
                  <a:srgbClr val="FF0000"/>
                </a:solidFill>
                <a:latin typeface="Arial"/>
                <a:cs typeface="Arial"/>
              </a:rPr>
              <a:t>the</a:t>
            </a:r>
            <a:r>
              <a:rPr sz="1400" b="1" i="1" kern="0" spc="-17" dirty="0">
                <a:solidFill>
                  <a:srgbClr val="FF0000"/>
                </a:solidFill>
                <a:latin typeface="Arial"/>
                <a:cs typeface="Arial"/>
              </a:rPr>
              <a:t> </a:t>
            </a:r>
            <a:r>
              <a:rPr sz="1400" b="1" i="1" kern="0" dirty="0">
                <a:solidFill>
                  <a:srgbClr val="FF0000"/>
                </a:solidFill>
                <a:latin typeface="Arial"/>
                <a:cs typeface="Arial"/>
              </a:rPr>
              <a:t>concept</a:t>
            </a:r>
            <a:r>
              <a:rPr sz="1400" b="1" i="1" kern="0" spc="-17" dirty="0">
                <a:solidFill>
                  <a:srgbClr val="FF0000"/>
                </a:solidFill>
                <a:latin typeface="Arial"/>
                <a:cs typeface="Arial"/>
              </a:rPr>
              <a:t> </a:t>
            </a:r>
            <a:r>
              <a:rPr sz="1400" b="1" i="1" kern="0" dirty="0">
                <a:solidFill>
                  <a:srgbClr val="FF0000"/>
                </a:solidFill>
                <a:latin typeface="Arial"/>
                <a:cs typeface="Arial"/>
              </a:rPr>
              <a:t>of</a:t>
            </a:r>
            <a:r>
              <a:rPr sz="1400" b="1" i="1" kern="0" spc="-20" dirty="0">
                <a:solidFill>
                  <a:srgbClr val="FF0000"/>
                </a:solidFill>
                <a:latin typeface="Arial"/>
                <a:cs typeface="Arial"/>
              </a:rPr>
              <a:t> </a:t>
            </a:r>
            <a:r>
              <a:rPr sz="1400" b="1" i="1" kern="0" dirty="0">
                <a:solidFill>
                  <a:srgbClr val="FF0000"/>
                </a:solidFill>
                <a:latin typeface="Arial"/>
                <a:cs typeface="Arial"/>
              </a:rPr>
              <a:t>a</a:t>
            </a:r>
            <a:r>
              <a:rPr sz="1400" b="1" i="1" kern="0" spc="-17" dirty="0">
                <a:solidFill>
                  <a:srgbClr val="FF0000"/>
                </a:solidFill>
                <a:latin typeface="Arial"/>
                <a:cs typeface="Arial"/>
              </a:rPr>
              <a:t> </a:t>
            </a:r>
            <a:r>
              <a:rPr sz="1400" b="1" i="1" kern="0" dirty="0">
                <a:solidFill>
                  <a:srgbClr val="FF0000"/>
                </a:solidFill>
                <a:latin typeface="Arial"/>
                <a:cs typeface="Arial"/>
              </a:rPr>
              <a:t>“portfolio”</a:t>
            </a:r>
            <a:r>
              <a:rPr sz="1400" b="1" i="1" kern="0" spc="-17" dirty="0">
                <a:solidFill>
                  <a:srgbClr val="FF0000"/>
                </a:solidFill>
                <a:latin typeface="Arial"/>
                <a:cs typeface="Arial"/>
              </a:rPr>
              <a:t> </a:t>
            </a:r>
            <a:r>
              <a:rPr sz="1400" b="1" i="1" kern="0" dirty="0">
                <a:solidFill>
                  <a:srgbClr val="FF0000"/>
                </a:solidFill>
                <a:latin typeface="Arial"/>
                <a:cs typeface="Arial"/>
              </a:rPr>
              <a:t>of</a:t>
            </a:r>
            <a:r>
              <a:rPr sz="1400" b="1" i="1" kern="0" spc="-17" dirty="0">
                <a:solidFill>
                  <a:srgbClr val="FF0000"/>
                </a:solidFill>
                <a:latin typeface="Arial"/>
                <a:cs typeface="Arial"/>
              </a:rPr>
              <a:t> </a:t>
            </a:r>
            <a:r>
              <a:rPr sz="1400" b="1" i="1" kern="0" dirty="0">
                <a:solidFill>
                  <a:srgbClr val="FF0000"/>
                </a:solidFill>
                <a:latin typeface="Arial"/>
                <a:cs typeface="Arial"/>
              </a:rPr>
              <a:t>risks,</a:t>
            </a:r>
            <a:r>
              <a:rPr sz="1400" b="1" i="1" kern="0" spc="-17" dirty="0">
                <a:solidFill>
                  <a:srgbClr val="FF0000"/>
                </a:solidFill>
                <a:latin typeface="Arial"/>
                <a:cs typeface="Arial"/>
              </a:rPr>
              <a:t> </a:t>
            </a:r>
            <a:r>
              <a:rPr sz="1400" b="1" i="1" kern="0" dirty="0">
                <a:solidFill>
                  <a:srgbClr val="FF0000"/>
                </a:solidFill>
                <a:latin typeface="Arial"/>
                <a:cs typeface="Arial"/>
              </a:rPr>
              <a:t>as</a:t>
            </a:r>
            <a:r>
              <a:rPr sz="1400" b="1" i="1" kern="0" spc="-17" dirty="0">
                <a:solidFill>
                  <a:srgbClr val="FF0000"/>
                </a:solidFill>
                <a:latin typeface="Arial"/>
                <a:cs typeface="Arial"/>
              </a:rPr>
              <a:t> </a:t>
            </a:r>
            <a:r>
              <a:rPr sz="1400" b="1" i="1" kern="0" dirty="0">
                <a:solidFill>
                  <a:srgbClr val="FF0000"/>
                </a:solidFill>
                <a:latin typeface="Arial"/>
                <a:cs typeface="Arial"/>
              </a:rPr>
              <a:t>ERM</a:t>
            </a:r>
            <a:r>
              <a:rPr sz="1400" b="1" i="1" kern="0" spc="-20" dirty="0">
                <a:solidFill>
                  <a:srgbClr val="FF0000"/>
                </a:solidFill>
                <a:latin typeface="Arial"/>
                <a:cs typeface="Arial"/>
              </a:rPr>
              <a:t> </a:t>
            </a:r>
            <a:r>
              <a:rPr sz="1400" b="1" i="1" kern="0" dirty="0">
                <a:solidFill>
                  <a:srgbClr val="FF0000"/>
                </a:solidFill>
                <a:latin typeface="Arial"/>
                <a:cs typeface="Arial"/>
              </a:rPr>
              <a:t>considers</a:t>
            </a:r>
            <a:r>
              <a:rPr sz="1400" b="1" i="1" kern="0" spc="-17" dirty="0">
                <a:solidFill>
                  <a:srgbClr val="FF0000"/>
                </a:solidFill>
                <a:latin typeface="Arial"/>
                <a:cs typeface="Arial"/>
              </a:rPr>
              <a:t> </a:t>
            </a:r>
            <a:r>
              <a:rPr sz="1400" b="1" i="1" kern="0" dirty="0">
                <a:solidFill>
                  <a:srgbClr val="FF0000"/>
                </a:solidFill>
                <a:latin typeface="Arial"/>
                <a:cs typeface="Arial"/>
              </a:rPr>
              <a:t>how</a:t>
            </a:r>
            <a:r>
              <a:rPr sz="1400" b="1" i="1" kern="0" spc="-20" dirty="0">
                <a:solidFill>
                  <a:srgbClr val="FF0000"/>
                </a:solidFill>
                <a:latin typeface="Arial"/>
                <a:cs typeface="Arial"/>
              </a:rPr>
              <a:t> </a:t>
            </a:r>
            <a:r>
              <a:rPr sz="1400" b="1" i="1" kern="0" dirty="0">
                <a:solidFill>
                  <a:srgbClr val="FF0000"/>
                </a:solidFill>
                <a:latin typeface="Arial"/>
                <a:cs typeface="Arial"/>
              </a:rPr>
              <a:t>to</a:t>
            </a:r>
            <a:r>
              <a:rPr sz="1400" b="1" i="1" kern="0" spc="-17" dirty="0">
                <a:solidFill>
                  <a:srgbClr val="FF0000"/>
                </a:solidFill>
                <a:latin typeface="Arial"/>
                <a:cs typeface="Arial"/>
              </a:rPr>
              <a:t> </a:t>
            </a:r>
            <a:r>
              <a:rPr sz="1400" b="1" i="1" kern="0" spc="-7" dirty="0">
                <a:solidFill>
                  <a:srgbClr val="FF0000"/>
                </a:solidFill>
                <a:latin typeface="Arial"/>
                <a:cs typeface="Arial"/>
              </a:rPr>
              <a:t>optimally </a:t>
            </a:r>
            <a:r>
              <a:rPr sz="1400" b="1" i="1" kern="0" dirty="0">
                <a:solidFill>
                  <a:srgbClr val="FF0000"/>
                </a:solidFill>
                <a:latin typeface="Arial"/>
                <a:cs typeface="Arial"/>
              </a:rPr>
              <a:t>balance</a:t>
            </a:r>
            <a:r>
              <a:rPr sz="1400" b="1" i="1" kern="0" spc="-24" dirty="0">
                <a:solidFill>
                  <a:srgbClr val="FF0000"/>
                </a:solidFill>
                <a:latin typeface="Arial"/>
                <a:cs typeface="Arial"/>
              </a:rPr>
              <a:t> </a:t>
            </a:r>
            <a:r>
              <a:rPr sz="1400" b="1" i="1" kern="0" dirty="0">
                <a:solidFill>
                  <a:srgbClr val="FF0000"/>
                </a:solidFill>
                <a:latin typeface="Arial"/>
                <a:cs typeface="Arial"/>
              </a:rPr>
              <a:t>various</a:t>
            </a:r>
            <a:r>
              <a:rPr sz="1400" b="1" i="1" kern="0" spc="-14" dirty="0">
                <a:solidFill>
                  <a:srgbClr val="FF0000"/>
                </a:solidFill>
                <a:latin typeface="Arial"/>
                <a:cs typeface="Arial"/>
              </a:rPr>
              <a:t> </a:t>
            </a:r>
            <a:r>
              <a:rPr sz="1400" b="1" i="1" kern="0" dirty="0">
                <a:solidFill>
                  <a:srgbClr val="FF0000"/>
                </a:solidFill>
                <a:latin typeface="Arial"/>
                <a:cs typeface="Arial"/>
              </a:rPr>
              <a:t>functional</a:t>
            </a:r>
            <a:r>
              <a:rPr sz="1400" b="1" i="1" kern="0" spc="-14" dirty="0">
                <a:solidFill>
                  <a:srgbClr val="FF0000"/>
                </a:solidFill>
                <a:latin typeface="Arial"/>
                <a:cs typeface="Arial"/>
              </a:rPr>
              <a:t> </a:t>
            </a:r>
            <a:r>
              <a:rPr sz="1400" b="1" i="1" kern="0" dirty="0">
                <a:solidFill>
                  <a:srgbClr val="FF0000"/>
                </a:solidFill>
                <a:latin typeface="Arial"/>
                <a:cs typeface="Arial"/>
              </a:rPr>
              <a:t>and</a:t>
            </a:r>
            <a:r>
              <a:rPr sz="1400" b="1" i="1" kern="0" spc="-14" dirty="0">
                <a:solidFill>
                  <a:srgbClr val="FF0000"/>
                </a:solidFill>
                <a:latin typeface="Arial"/>
                <a:cs typeface="Arial"/>
              </a:rPr>
              <a:t> </a:t>
            </a:r>
            <a:r>
              <a:rPr sz="1400" b="1" i="1" kern="0" spc="-7" dirty="0">
                <a:solidFill>
                  <a:srgbClr val="FF0000"/>
                </a:solidFill>
                <a:latin typeface="Arial"/>
                <a:cs typeface="Arial"/>
              </a:rPr>
              <a:t>programmatic</a:t>
            </a:r>
            <a:r>
              <a:rPr sz="1400" b="1" i="1" kern="0" spc="-17" dirty="0">
                <a:solidFill>
                  <a:srgbClr val="FF0000"/>
                </a:solidFill>
                <a:latin typeface="Arial"/>
                <a:cs typeface="Arial"/>
              </a:rPr>
              <a:t> </a:t>
            </a:r>
            <a:r>
              <a:rPr sz="1400" b="1" i="1" kern="0" dirty="0">
                <a:solidFill>
                  <a:srgbClr val="FF0000"/>
                </a:solidFill>
                <a:latin typeface="Arial"/>
                <a:cs typeface="Arial"/>
              </a:rPr>
              <a:t>risks</a:t>
            </a:r>
            <a:r>
              <a:rPr sz="1400" b="1" i="1" kern="0" spc="-14" dirty="0">
                <a:solidFill>
                  <a:srgbClr val="FF0000"/>
                </a:solidFill>
                <a:latin typeface="Arial"/>
                <a:cs typeface="Arial"/>
              </a:rPr>
              <a:t> </a:t>
            </a:r>
            <a:r>
              <a:rPr sz="1400" b="1" i="1" kern="0" dirty="0">
                <a:solidFill>
                  <a:srgbClr val="FF0000"/>
                </a:solidFill>
                <a:latin typeface="Arial"/>
                <a:cs typeface="Arial"/>
              </a:rPr>
              <a:t>across</a:t>
            </a:r>
            <a:r>
              <a:rPr sz="1400" b="1" i="1" kern="0" spc="-14" dirty="0">
                <a:solidFill>
                  <a:srgbClr val="FF0000"/>
                </a:solidFill>
                <a:latin typeface="Arial"/>
                <a:cs typeface="Arial"/>
              </a:rPr>
              <a:t> </a:t>
            </a:r>
            <a:r>
              <a:rPr sz="1400" b="1" i="1" kern="0" dirty="0">
                <a:solidFill>
                  <a:srgbClr val="FF0000"/>
                </a:solidFill>
                <a:latin typeface="Arial"/>
                <a:cs typeface="Arial"/>
              </a:rPr>
              <a:t>the</a:t>
            </a:r>
            <a:r>
              <a:rPr sz="1400" b="1" i="1" kern="0" spc="-14" dirty="0">
                <a:solidFill>
                  <a:srgbClr val="FF0000"/>
                </a:solidFill>
                <a:latin typeface="Arial"/>
                <a:cs typeface="Arial"/>
              </a:rPr>
              <a:t> </a:t>
            </a:r>
            <a:r>
              <a:rPr sz="1400" b="1" i="1" kern="0" dirty="0">
                <a:solidFill>
                  <a:srgbClr val="FF0000"/>
                </a:solidFill>
                <a:latin typeface="Arial"/>
                <a:cs typeface="Arial"/>
              </a:rPr>
              <a:t>enterprise</a:t>
            </a:r>
            <a:r>
              <a:rPr sz="1400" b="1" i="1" kern="0" spc="-14" dirty="0">
                <a:solidFill>
                  <a:srgbClr val="FF0000"/>
                </a:solidFill>
                <a:latin typeface="Arial"/>
                <a:cs typeface="Arial"/>
              </a:rPr>
              <a:t> </a:t>
            </a:r>
            <a:r>
              <a:rPr sz="1400" b="1" i="1" kern="0" dirty="0">
                <a:solidFill>
                  <a:srgbClr val="FF0000"/>
                </a:solidFill>
                <a:latin typeface="Arial"/>
                <a:cs typeface="Arial"/>
              </a:rPr>
              <a:t>for</a:t>
            </a:r>
            <a:r>
              <a:rPr sz="1400" b="1" i="1" kern="0" spc="-17" dirty="0">
                <a:solidFill>
                  <a:srgbClr val="FF0000"/>
                </a:solidFill>
                <a:latin typeface="Arial"/>
                <a:cs typeface="Arial"/>
              </a:rPr>
              <a:t> </a:t>
            </a:r>
            <a:r>
              <a:rPr sz="1400" b="1" i="1" kern="0" dirty="0">
                <a:solidFill>
                  <a:srgbClr val="FF0000"/>
                </a:solidFill>
                <a:latin typeface="Arial"/>
                <a:cs typeface="Arial"/>
              </a:rPr>
              <a:t>the</a:t>
            </a:r>
            <a:r>
              <a:rPr sz="1400" b="1" i="1" kern="0" spc="-14" dirty="0">
                <a:solidFill>
                  <a:srgbClr val="FF0000"/>
                </a:solidFill>
                <a:latin typeface="Arial"/>
                <a:cs typeface="Arial"/>
              </a:rPr>
              <a:t> </a:t>
            </a:r>
            <a:r>
              <a:rPr sz="1400" b="1" i="1" kern="0" dirty="0">
                <a:solidFill>
                  <a:srgbClr val="FF0000"/>
                </a:solidFill>
                <a:latin typeface="Arial"/>
                <a:cs typeface="Arial"/>
              </a:rPr>
              <a:t>benefit</a:t>
            </a:r>
            <a:r>
              <a:rPr sz="1400" b="1" i="1" kern="0" spc="-14" dirty="0">
                <a:solidFill>
                  <a:srgbClr val="FF0000"/>
                </a:solidFill>
                <a:latin typeface="Arial"/>
                <a:cs typeface="Arial"/>
              </a:rPr>
              <a:t> </a:t>
            </a:r>
            <a:r>
              <a:rPr sz="1400" b="1" i="1" kern="0" dirty="0">
                <a:solidFill>
                  <a:srgbClr val="FF0000"/>
                </a:solidFill>
                <a:latin typeface="Arial"/>
                <a:cs typeface="Arial"/>
              </a:rPr>
              <a:t>of</a:t>
            </a:r>
            <a:r>
              <a:rPr sz="1400" b="1" i="1" kern="0" spc="-14" dirty="0">
                <a:solidFill>
                  <a:srgbClr val="FF0000"/>
                </a:solidFill>
                <a:latin typeface="Arial"/>
                <a:cs typeface="Arial"/>
              </a:rPr>
              <a:t> </a:t>
            </a:r>
            <a:r>
              <a:rPr sz="1400" b="1" i="1" kern="0" dirty="0">
                <a:solidFill>
                  <a:srgbClr val="FF0000"/>
                </a:solidFill>
                <a:latin typeface="Arial"/>
                <a:cs typeface="Arial"/>
              </a:rPr>
              <a:t>the</a:t>
            </a:r>
            <a:r>
              <a:rPr sz="1400" b="1" i="1" kern="0" spc="-14" dirty="0">
                <a:solidFill>
                  <a:srgbClr val="FF0000"/>
                </a:solidFill>
                <a:latin typeface="Arial"/>
                <a:cs typeface="Arial"/>
              </a:rPr>
              <a:t> </a:t>
            </a:r>
            <a:r>
              <a:rPr sz="1400" b="1" i="1" kern="0" spc="-7" dirty="0">
                <a:solidFill>
                  <a:srgbClr val="FF0000"/>
                </a:solidFill>
                <a:latin typeface="Arial"/>
                <a:cs typeface="Arial"/>
              </a:rPr>
              <a:t>overall organization.</a:t>
            </a:r>
            <a:endParaRPr sz="1400" b="1" i="1" kern="0" dirty="0">
              <a:solidFill>
                <a:srgbClr val="FF0000"/>
              </a:solidFill>
              <a:latin typeface="Arial"/>
              <a:cs typeface="Arial"/>
            </a:endParaRPr>
          </a:p>
        </p:txBody>
      </p:sp>
      <p:sp>
        <p:nvSpPr>
          <p:cNvPr id="6" name="Slide Number Placeholder 5">
            <a:extLst>
              <a:ext uri="{FF2B5EF4-FFF2-40B4-BE49-F238E27FC236}">
                <a16:creationId xmlns:a16="http://schemas.microsoft.com/office/drawing/2014/main" id="{7D2C9542-BB37-4C4E-A25D-B0BF85BCC67F}"/>
              </a:ext>
            </a:extLst>
          </p:cNvPr>
          <p:cNvSpPr>
            <a:spLocks noGrp="1"/>
          </p:cNvSpPr>
          <p:nvPr>
            <p:ph type="sldNum" sz="quarter" idx="12"/>
          </p:nvPr>
        </p:nvSpPr>
        <p:spPr/>
        <p:txBody>
          <a:bodyPr/>
          <a:lstStyle/>
          <a:p>
            <a:fld id="{3A98EE3D-8CD1-4C3F-BD1C-C98C9596463C}" type="slidenum">
              <a:rPr lang="en-US" smtClean="0"/>
              <a:t>4</a:t>
            </a:fld>
            <a:endParaRPr lang="en-US" dirty="0"/>
          </a:p>
        </p:txBody>
      </p:sp>
    </p:spTree>
    <p:extLst>
      <p:ext uri="{BB962C8B-B14F-4D97-AF65-F5344CB8AC3E}">
        <p14:creationId xmlns:p14="http://schemas.microsoft.com/office/powerpoint/2010/main" val="39678700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45E8D-A195-41E3-825A-FBC792CA06EC}"/>
              </a:ext>
            </a:extLst>
          </p:cNvPr>
          <p:cNvSpPr>
            <a:spLocks noGrp="1"/>
          </p:cNvSpPr>
          <p:nvPr>
            <p:ph type="title"/>
          </p:nvPr>
        </p:nvSpPr>
        <p:spPr/>
        <p:txBody>
          <a:bodyPr/>
          <a:lstStyle/>
          <a:p>
            <a:r>
              <a:rPr lang="en-US"/>
              <a:t>Value proposition</a:t>
            </a:r>
            <a:endParaRPr lang="en-US" dirty="0"/>
          </a:p>
        </p:txBody>
      </p:sp>
      <p:sp>
        <p:nvSpPr>
          <p:cNvPr id="3" name="Content Placeholder 2">
            <a:extLst>
              <a:ext uri="{FF2B5EF4-FFF2-40B4-BE49-F238E27FC236}">
                <a16:creationId xmlns:a16="http://schemas.microsoft.com/office/drawing/2014/main" id="{81E3A48B-C102-4BDD-8501-C5D8BD820345}"/>
              </a:ext>
            </a:extLst>
          </p:cNvPr>
          <p:cNvSpPr>
            <a:spLocks noGrp="1"/>
          </p:cNvSpPr>
          <p:nvPr>
            <p:ph idx="1"/>
          </p:nvPr>
        </p:nvSpPr>
        <p:spPr/>
        <p:txBody>
          <a:bodyPr>
            <a:normAutofit lnSpcReduction="10000"/>
          </a:bodyPr>
          <a:lstStyle/>
          <a:p>
            <a:pPr marL="0" indent="0">
              <a:buNone/>
            </a:pPr>
            <a:r>
              <a:rPr lang="en-US" sz="1800" kern="0">
                <a:solidFill>
                  <a:sysClr val="windowText" lastClr="000000"/>
                </a:solidFill>
                <a:latin typeface="Arial"/>
                <a:cs typeface="Arial"/>
              </a:rPr>
              <a:t>This</a:t>
            </a:r>
            <a:r>
              <a:rPr lang="en-US" sz="1800" kern="0" spc="-24">
                <a:solidFill>
                  <a:sysClr val="windowText" lastClr="000000"/>
                </a:solidFill>
                <a:latin typeface="Arial"/>
                <a:cs typeface="Arial"/>
              </a:rPr>
              <a:t> </a:t>
            </a:r>
            <a:r>
              <a:rPr lang="en-US" sz="1800" kern="0">
                <a:solidFill>
                  <a:sysClr val="windowText" lastClr="000000"/>
                </a:solidFill>
                <a:latin typeface="Arial"/>
                <a:cs typeface="Arial"/>
              </a:rPr>
              <a:t>document</a:t>
            </a:r>
            <a:r>
              <a:rPr lang="en-US" sz="1800" kern="0" spc="-14">
                <a:solidFill>
                  <a:sysClr val="windowText" lastClr="000000"/>
                </a:solidFill>
                <a:latin typeface="Arial"/>
                <a:cs typeface="Arial"/>
              </a:rPr>
              <a:t> </a:t>
            </a:r>
            <a:r>
              <a:rPr lang="en-US" sz="1800" kern="0">
                <a:solidFill>
                  <a:sysClr val="windowText" lastClr="000000"/>
                </a:solidFill>
                <a:latin typeface="Arial"/>
                <a:cs typeface="Arial"/>
              </a:rPr>
              <a:t>is</a:t>
            </a:r>
            <a:r>
              <a:rPr lang="en-US" sz="1800" kern="0" spc="-17">
                <a:solidFill>
                  <a:sysClr val="windowText" lastClr="000000"/>
                </a:solidFill>
                <a:latin typeface="Arial"/>
                <a:cs typeface="Arial"/>
              </a:rPr>
              <a:t> </a:t>
            </a:r>
            <a:r>
              <a:rPr lang="en-US" sz="1800" kern="0">
                <a:solidFill>
                  <a:sysClr val="windowText" lastClr="000000"/>
                </a:solidFill>
                <a:latin typeface="Arial"/>
                <a:cs typeface="Arial"/>
              </a:rPr>
              <a:t>focused</a:t>
            </a:r>
            <a:r>
              <a:rPr lang="en-US" sz="1800" kern="0" spc="-14">
                <a:solidFill>
                  <a:sysClr val="windowText" lastClr="000000"/>
                </a:solidFill>
                <a:latin typeface="Arial"/>
                <a:cs typeface="Arial"/>
              </a:rPr>
              <a:t> </a:t>
            </a:r>
            <a:r>
              <a:rPr lang="en-US" sz="1800" kern="0">
                <a:solidFill>
                  <a:sysClr val="windowText" lastClr="000000"/>
                </a:solidFill>
                <a:latin typeface="Arial"/>
                <a:cs typeface="Arial"/>
              </a:rPr>
              <a:t>on</a:t>
            </a:r>
            <a:r>
              <a:rPr lang="en-US" sz="1800" kern="0" spc="-14">
                <a:solidFill>
                  <a:sysClr val="windowText" lastClr="000000"/>
                </a:solidFill>
                <a:latin typeface="Arial"/>
                <a:cs typeface="Arial"/>
              </a:rPr>
              <a:t> </a:t>
            </a:r>
            <a:r>
              <a:rPr lang="en-US" sz="1800" b="1" i="1" kern="0">
                <a:solidFill>
                  <a:schemeClr val="accent1">
                    <a:lumMod val="75000"/>
                  </a:schemeClr>
                </a:solidFill>
                <a:latin typeface="Arial"/>
                <a:cs typeface="Arial"/>
              </a:rPr>
              <a:t>providing</a:t>
            </a:r>
            <a:r>
              <a:rPr lang="en-US" sz="1800" b="1" i="1" kern="0" spc="-17">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insight</a:t>
            </a:r>
            <a:r>
              <a:rPr lang="en-US" sz="1800" b="1" i="1" kern="0" spc="-14">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into</a:t>
            </a:r>
            <a:r>
              <a:rPr lang="en-US" sz="1800" b="1" i="1" kern="0" spc="-14">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the</a:t>
            </a:r>
            <a:r>
              <a:rPr lang="en-US" sz="1800" b="1" i="1" kern="0" spc="-24">
                <a:solidFill>
                  <a:schemeClr val="accent1">
                    <a:lumMod val="75000"/>
                  </a:schemeClr>
                </a:solidFill>
                <a:latin typeface="Arial"/>
                <a:cs typeface="Arial"/>
              </a:rPr>
              <a:t> </a:t>
            </a:r>
            <a:r>
              <a:rPr lang="en-US" sz="1800" b="1" i="1" kern="0" spc="-7">
                <a:solidFill>
                  <a:schemeClr val="accent1">
                    <a:lumMod val="75000"/>
                  </a:schemeClr>
                </a:solidFill>
                <a:latin typeface="Arial"/>
                <a:cs typeface="Arial"/>
              </a:rPr>
              <a:t>implementation</a:t>
            </a:r>
            <a:r>
              <a:rPr lang="en-US" sz="1800" b="1" i="1" kern="0" spc="-14">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of</a:t>
            </a:r>
            <a:r>
              <a:rPr lang="en-US" sz="1800" b="1" i="1" kern="0" spc="-14">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Federal</a:t>
            </a:r>
            <a:r>
              <a:rPr lang="en-US" sz="1800" b="1" i="1" kern="0" spc="-14">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ERM</a:t>
            </a:r>
            <a:r>
              <a:rPr lang="en-US" sz="1800" kern="0">
                <a:solidFill>
                  <a:sysClr val="windowText" lastClr="000000"/>
                </a:solidFill>
                <a:latin typeface="Arial"/>
                <a:cs typeface="Arial"/>
              </a:rPr>
              <a:t>.</a:t>
            </a:r>
            <a:r>
              <a:rPr lang="en-US" sz="1800" kern="0" spc="-14">
                <a:solidFill>
                  <a:sysClr val="windowText" lastClr="000000"/>
                </a:solidFill>
                <a:latin typeface="Arial"/>
                <a:cs typeface="Arial"/>
              </a:rPr>
              <a:t> </a:t>
            </a:r>
            <a:r>
              <a:rPr lang="en-US" sz="1800" kern="0">
                <a:solidFill>
                  <a:sysClr val="windowText" lastClr="000000"/>
                </a:solidFill>
                <a:latin typeface="Arial"/>
                <a:cs typeface="Arial"/>
              </a:rPr>
              <a:t>However,</a:t>
            </a:r>
            <a:r>
              <a:rPr lang="en-US" sz="1800" kern="0" spc="-14">
                <a:solidFill>
                  <a:sysClr val="windowText" lastClr="000000"/>
                </a:solidFill>
                <a:latin typeface="Arial"/>
                <a:cs typeface="Arial"/>
              </a:rPr>
              <a:t> such </a:t>
            </a:r>
            <a:r>
              <a:rPr lang="en-US" sz="1800" kern="0" spc="-7">
                <a:solidFill>
                  <a:sysClr val="windowText" lastClr="000000"/>
                </a:solidFill>
                <a:latin typeface="Arial"/>
                <a:cs typeface="Arial"/>
              </a:rPr>
              <a:t>implementation</a:t>
            </a:r>
            <a:r>
              <a:rPr lang="en-US" sz="1800" kern="0" spc="-24">
                <a:solidFill>
                  <a:sysClr val="windowText" lastClr="000000"/>
                </a:solidFill>
                <a:latin typeface="Arial"/>
                <a:cs typeface="Arial"/>
              </a:rPr>
              <a:t> </a:t>
            </a:r>
            <a:r>
              <a:rPr lang="en-US" sz="1800" b="1" i="1" kern="0">
                <a:solidFill>
                  <a:schemeClr val="accent1">
                    <a:lumMod val="75000"/>
                  </a:schemeClr>
                </a:solidFill>
                <a:latin typeface="Arial"/>
                <a:cs typeface="Arial"/>
              </a:rPr>
              <a:t>builds</a:t>
            </a:r>
            <a:r>
              <a:rPr lang="en-US" sz="1800" b="1" i="1" kern="0" spc="-17">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upon</a:t>
            </a:r>
            <a:r>
              <a:rPr lang="en-US" sz="1800" b="1" i="1" kern="0" spc="-14">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the</a:t>
            </a:r>
            <a:r>
              <a:rPr lang="en-US" sz="1800" b="1" i="1" kern="0" spc="-17">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principles</a:t>
            </a:r>
            <a:r>
              <a:rPr lang="en-US" sz="1800" b="1" i="1" kern="0" spc="-17">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and</a:t>
            </a:r>
            <a:r>
              <a:rPr lang="en-US" sz="1800" b="1" i="1" kern="0" spc="-14">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practices</a:t>
            </a:r>
            <a:r>
              <a:rPr lang="en-US" sz="1800" b="1" i="1" kern="0" spc="-17">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of</a:t>
            </a:r>
            <a:r>
              <a:rPr lang="en-US" sz="1800" b="1" i="1" kern="0" spc="-14">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traditional</a:t>
            </a:r>
            <a:r>
              <a:rPr lang="en-US" sz="1800" b="1" i="1" kern="0" spc="-17">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risk</a:t>
            </a:r>
            <a:r>
              <a:rPr lang="en-US" sz="1800" b="1" i="1" kern="0" spc="-17">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management.</a:t>
            </a:r>
            <a:r>
              <a:rPr lang="en-US" sz="1800" b="1" i="1" kern="0" spc="-14">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The</a:t>
            </a:r>
            <a:r>
              <a:rPr lang="en-US" sz="1800" b="1" i="1" kern="0" spc="-17">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areas</a:t>
            </a:r>
            <a:r>
              <a:rPr lang="en-US" sz="1800" b="1" i="1" kern="0" spc="-14">
                <a:solidFill>
                  <a:schemeClr val="accent1">
                    <a:lumMod val="75000"/>
                  </a:schemeClr>
                </a:solidFill>
                <a:latin typeface="Arial"/>
                <a:cs typeface="Arial"/>
              </a:rPr>
              <a:t> </a:t>
            </a:r>
            <a:r>
              <a:rPr lang="en-US" sz="1800" b="1" i="1" kern="0" spc="-17">
                <a:solidFill>
                  <a:schemeClr val="accent1">
                    <a:lumMod val="75000"/>
                  </a:schemeClr>
                </a:solidFill>
                <a:latin typeface="Arial"/>
                <a:cs typeface="Arial"/>
              </a:rPr>
              <a:t>of </a:t>
            </a:r>
            <a:r>
              <a:rPr lang="en-US" sz="1800" b="1" i="1" kern="0">
                <a:solidFill>
                  <a:schemeClr val="accent1">
                    <a:lumMod val="75000"/>
                  </a:schemeClr>
                </a:solidFill>
                <a:latin typeface="Arial"/>
                <a:cs typeface="Arial"/>
              </a:rPr>
              <a:t>Federal</a:t>
            </a:r>
            <a:r>
              <a:rPr lang="en-US" sz="1800" b="1" i="1" kern="0" spc="-27">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ERM</a:t>
            </a:r>
            <a:r>
              <a:rPr lang="en-US" sz="1800" b="1" i="1" kern="0" spc="-24">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practice</a:t>
            </a:r>
            <a:r>
              <a:rPr lang="en-US" sz="1800" b="1" i="1" kern="0" spc="-24">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thus</a:t>
            </a:r>
            <a:r>
              <a:rPr lang="en-US" sz="1800" b="1" i="1" kern="0" spc="-24">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include</a:t>
            </a:r>
            <a:r>
              <a:rPr lang="en-US" sz="1800" b="1" i="1" kern="0" spc="-24">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discussion</a:t>
            </a:r>
            <a:r>
              <a:rPr lang="en-US" sz="1800" b="1" i="1" kern="0" spc="-24">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of</a:t>
            </a:r>
            <a:r>
              <a:rPr lang="en-US" sz="1800" b="1" i="1" kern="0" spc="-27">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many</a:t>
            </a:r>
            <a:r>
              <a:rPr lang="en-US" sz="1800" b="1" i="1" kern="0" spc="-24">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traditional</a:t>
            </a:r>
            <a:r>
              <a:rPr lang="en-US" sz="1800" b="1" i="1" kern="0" spc="-24">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risk</a:t>
            </a:r>
            <a:r>
              <a:rPr lang="en-US" sz="1800" b="1" i="1" kern="0" spc="-24">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management</a:t>
            </a:r>
            <a:r>
              <a:rPr lang="en-US" sz="1800" b="1" i="1" kern="0" spc="-24">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approaches</a:t>
            </a:r>
            <a:r>
              <a:rPr lang="en-US" sz="1800" b="1" i="1" kern="0" spc="-24">
                <a:solidFill>
                  <a:schemeClr val="accent1">
                    <a:lumMod val="75000"/>
                  </a:schemeClr>
                </a:solidFill>
                <a:latin typeface="Arial"/>
                <a:cs typeface="Arial"/>
              </a:rPr>
              <a:t> </a:t>
            </a:r>
            <a:r>
              <a:rPr lang="en-US" sz="1800" b="1" i="1" kern="0" spc="-17">
                <a:solidFill>
                  <a:schemeClr val="accent1">
                    <a:lumMod val="75000"/>
                  </a:schemeClr>
                </a:solidFill>
                <a:latin typeface="Arial"/>
                <a:cs typeface="Arial"/>
              </a:rPr>
              <a:t>in </a:t>
            </a:r>
            <a:r>
              <a:rPr lang="en-US" sz="1800" b="1" i="1" kern="0">
                <a:solidFill>
                  <a:schemeClr val="accent1">
                    <a:lumMod val="75000"/>
                  </a:schemeClr>
                </a:solidFill>
                <a:latin typeface="Arial"/>
                <a:cs typeface="Arial"/>
              </a:rPr>
              <a:t>addition</a:t>
            </a:r>
            <a:r>
              <a:rPr lang="en-US" sz="1800" b="1" i="1" kern="0" spc="-27">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to</a:t>
            </a:r>
            <a:r>
              <a:rPr lang="en-US" sz="1800" b="1" i="1" kern="0" spc="-20">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those</a:t>
            </a:r>
            <a:r>
              <a:rPr lang="en-US" sz="1800" b="1" i="1" kern="0" spc="-17">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that</a:t>
            </a:r>
            <a:r>
              <a:rPr lang="en-US" sz="1800" b="1" i="1" kern="0" spc="-20">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are</a:t>
            </a:r>
            <a:r>
              <a:rPr lang="en-US" sz="1800" b="1" i="1" kern="0" spc="-20">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exclusively</a:t>
            </a:r>
            <a:r>
              <a:rPr lang="en-US" sz="1800" b="1" i="1" kern="0" spc="-17">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associated</a:t>
            </a:r>
            <a:r>
              <a:rPr lang="en-US" sz="1800" b="1" i="1" kern="0" spc="-20">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with</a:t>
            </a:r>
            <a:r>
              <a:rPr lang="en-US" sz="1800" b="1" i="1" kern="0" spc="-17">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ERM,</a:t>
            </a:r>
            <a:r>
              <a:rPr lang="en-US" sz="1800" b="1" i="1" kern="0" spc="-20">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and</a:t>
            </a:r>
            <a:r>
              <a:rPr lang="en-US" sz="1800" b="1" i="1" kern="0" spc="-20">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are</a:t>
            </a:r>
            <a:r>
              <a:rPr lang="en-US" sz="1800" b="1" i="1" kern="0" spc="-17">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applicable</a:t>
            </a:r>
            <a:r>
              <a:rPr lang="en-US" sz="1800" b="1" i="1" kern="0" spc="-20">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to</a:t>
            </a:r>
            <a:r>
              <a:rPr lang="en-US" sz="1800" b="1" i="1" kern="0" spc="-20">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federal,</a:t>
            </a:r>
            <a:r>
              <a:rPr lang="en-US" sz="1800" b="1" i="1" kern="0" spc="-17">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state,</a:t>
            </a:r>
            <a:r>
              <a:rPr lang="en-US" sz="1800" b="1" i="1" kern="0" spc="-20">
                <a:solidFill>
                  <a:schemeClr val="accent1">
                    <a:lumMod val="75000"/>
                  </a:schemeClr>
                </a:solidFill>
                <a:latin typeface="Arial"/>
                <a:cs typeface="Arial"/>
              </a:rPr>
              <a:t> </a:t>
            </a:r>
            <a:r>
              <a:rPr lang="en-US" sz="1800" b="1" i="1" kern="0">
                <a:solidFill>
                  <a:schemeClr val="accent1">
                    <a:lumMod val="75000"/>
                  </a:schemeClr>
                </a:solidFill>
                <a:latin typeface="Arial"/>
                <a:cs typeface="Arial"/>
              </a:rPr>
              <a:t>and</a:t>
            </a:r>
            <a:r>
              <a:rPr lang="en-US" sz="1800" b="1" i="1" kern="0" spc="-17">
                <a:solidFill>
                  <a:schemeClr val="accent1">
                    <a:lumMod val="75000"/>
                  </a:schemeClr>
                </a:solidFill>
                <a:latin typeface="Arial"/>
                <a:cs typeface="Arial"/>
              </a:rPr>
              <a:t> </a:t>
            </a:r>
            <a:r>
              <a:rPr lang="en-US" sz="1800" b="1" i="1" kern="0" spc="-7">
                <a:solidFill>
                  <a:schemeClr val="accent1">
                    <a:lumMod val="75000"/>
                  </a:schemeClr>
                </a:solidFill>
                <a:latin typeface="Arial"/>
                <a:cs typeface="Arial"/>
              </a:rPr>
              <a:t>local governments.</a:t>
            </a:r>
            <a:endParaRPr lang="en-US" sz="1800" b="1" i="1" kern="0">
              <a:solidFill>
                <a:schemeClr val="accent1">
                  <a:lumMod val="75000"/>
                </a:schemeClr>
              </a:solidFill>
              <a:latin typeface="Arial"/>
              <a:cs typeface="Arial"/>
            </a:endParaRPr>
          </a:p>
          <a:p>
            <a:pPr marL="0" indent="0">
              <a:buNone/>
            </a:pPr>
            <a:endParaRPr lang="en-US" sz="1800">
              <a:latin typeface="Arial"/>
              <a:cs typeface="Arial"/>
            </a:endParaRPr>
          </a:p>
          <a:p>
            <a:pPr marL="0" indent="0">
              <a:buNone/>
            </a:pPr>
            <a:r>
              <a:rPr lang="en-US" sz="1800">
                <a:latin typeface="Arial"/>
                <a:cs typeface="Arial"/>
              </a:rPr>
              <a:t>The</a:t>
            </a:r>
            <a:r>
              <a:rPr lang="en-US" sz="1800" spc="-30">
                <a:latin typeface="Arial"/>
                <a:cs typeface="Arial"/>
              </a:rPr>
              <a:t> </a:t>
            </a:r>
            <a:r>
              <a:rPr lang="en-US" sz="1800">
                <a:latin typeface="Arial"/>
                <a:cs typeface="Arial"/>
              </a:rPr>
              <a:t>value</a:t>
            </a:r>
            <a:r>
              <a:rPr lang="en-US" sz="1800" spc="-30">
                <a:latin typeface="Arial"/>
                <a:cs typeface="Arial"/>
              </a:rPr>
              <a:t> </a:t>
            </a:r>
            <a:r>
              <a:rPr lang="en-US" sz="1800">
                <a:latin typeface="Arial"/>
                <a:cs typeface="Arial"/>
              </a:rPr>
              <a:t>of</a:t>
            </a:r>
            <a:r>
              <a:rPr lang="en-US" sz="1800" spc="-25">
                <a:latin typeface="Arial"/>
                <a:cs typeface="Arial"/>
              </a:rPr>
              <a:t> </a:t>
            </a:r>
            <a:r>
              <a:rPr lang="en-US" sz="1800">
                <a:latin typeface="Arial"/>
                <a:cs typeface="Arial"/>
              </a:rPr>
              <a:t>this</a:t>
            </a:r>
            <a:r>
              <a:rPr lang="en-US" sz="1800" spc="-30">
                <a:latin typeface="Arial"/>
                <a:cs typeface="Arial"/>
              </a:rPr>
              <a:t> </a:t>
            </a:r>
            <a:r>
              <a:rPr lang="en-US" sz="1800">
                <a:latin typeface="Arial"/>
                <a:cs typeface="Arial"/>
              </a:rPr>
              <a:t>guidance</a:t>
            </a:r>
            <a:r>
              <a:rPr lang="en-US" sz="1800" spc="-30">
                <a:latin typeface="Arial"/>
                <a:cs typeface="Arial"/>
              </a:rPr>
              <a:t> </a:t>
            </a:r>
            <a:r>
              <a:rPr lang="en-US" sz="1800">
                <a:latin typeface="Arial"/>
                <a:cs typeface="Arial"/>
              </a:rPr>
              <a:t>will</a:t>
            </a:r>
            <a:r>
              <a:rPr lang="en-US" sz="1800" spc="-25">
                <a:latin typeface="Arial"/>
                <a:cs typeface="Arial"/>
              </a:rPr>
              <a:t> </a:t>
            </a:r>
            <a:r>
              <a:rPr lang="en-US" sz="1800">
                <a:latin typeface="Arial"/>
                <a:cs typeface="Arial"/>
              </a:rPr>
              <a:t>vary</a:t>
            </a:r>
            <a:r>
              <a:rPr lang="en-US" sz="1800" spc="-30">
                <a:latin typeface="Arial"/>
                <a:cs typeface="Arial"/>
              </a:rPr>
              <a:t> </a:t>
            </a:r>
            <a:r>
              <a:rPr lang="en-US" sz="1800">
                <a:latin typeface="Arial"/>
                <a:cs typeface="Arial"/>
              </a:rPr>
              <a:t>between</a:t>
            </a:r>
            <a:r>
              <a:rPr lang="en-US" sz="1800" spc="-30">
                <a:latin typeface="Arial"/>
                <a:cs typeface="Arial"/>
              </a:rPr>
              <a:t> </a:t>
            </a:r>
            <a:r>
              <a:rPr lang="en-US" sz="1800">
                <a:latin typeface="Arial"/>
                <a:cs typeface="Arial"/>
              </a:rPr>
              <a:t>Federal</a:t>
            </a:r>
            <a:r>
              <a:rPr lang="en-US" sz="1800" spc="-25">
                <a:latin typeface="Arial"/>
                <a:cs typeface="Arial"/>
              </a:rPr>
              <a:t> </a:t>
            </a:r>
            <a:r>
              <a:rPr lang="en-US" sz="1800">
                <a:latin typeface="Arial"/>
                <a:cs typeface="Arial"/>
              </a:rPr>
              <a:t>agencies</a:t>
            </a:r>
            <a:r>
              <a:rPr lang="en-US" sz="1800" spc="-30">
                <a:latin typeface="Arial"/>
                <a:cs typeface="Arial"/>
              </a:rPr>
              <a:t> </a:t>
            </a:r>
            <a:r>
              <a:rPr lang="en-US" sz="1800">
                <a:latin typeface="Arial"/>
                <a:cs typeface="Arial"/>
              </a:rPr>
              <a:t>and</a:t>
            </a:r>
            <a:r>
              <a:rPr lang="en-US" sz="1800" spc="-30">
                <a:latin typeface="Arial"/>
                <a:cs typeface="Arial"/>
              </a:rPr>
              <a:t> </a:t>
            </a:r>
            <a:r>
              <a:rPr lang="en-US" sz="1800">
                <a:latin typeface="Arial"/>
                <a:cs typeface="Arial"/>
              </a:rPr>
              <a:t>organizations</a:t>
            </a:r>
            <a:r>
              <a:rPr lang="en-US" sz="1800" spc="-25">
                <a:latin typeface="Arial"/>
                <a:cs typeface="Arial"/>
              </a:rPr>
              <a:t> </a:t>
            </a:r>
            <a:r>
              <a:rPr lang="en-US" sz="1800">
                <a:latin typeface="Arial"/>
                <a:cs typeface="Arial"/>
              </a:rPr>
              <a:t>based</a:t>
            </a:r>
            <a:r>
              <a:rPr lang="en-US" sz="1800" spc="-30">
                <a:latin typeface="Arial"/>
                <a:cs typeface="Arial"/>
              </a:rPr>
              <a:t> </a:t>
            </a:r>
            <a:r>
              <a:rPr lang="en-US" sz="1800">
                <a:latin typeface="Arial"/>
                <a:cs typeface="Arial"/>
              </a:rPr>
              <a:t>on</a:t>
            </a:r>
            <a:r>
              <a:rPr lang="en-US" sz="1800" spc="-25">
                <a:latin typeface="Arial"/>
                <a:cs typeface="Arial"/>
              </a:rPr>
              <a:t> </a:t>
            </a:r>
            <a:r>
              <a:rPr lang="en-US" sz="1800" spc="-10">
                <a:latin typeface="Arial"/>
                <a:cs typeface="Arial"/>
              </a:rPr>
              <a:t>several </a:t>
            </a:r>
            <a:r>
              <a:rPr lang="en-US" sz="1800">
                <a:latin typeface="Arial"/>
                <a:cs typeface="Arial"/>
              </a:rPr>
              <a:t>factors.</a:t>
            </a:r>
            <a:r>
              <a:rPr lang="en-US" sz="1800" spc="-30">
                <a:latin typeface="Arial"/>
                <a:cs typeface="Arial"/>
              </a:rPr>
              <a:t> </a:t>
            </a:r>
            <a:r>
              <a:rPr lang="en-US" sz="1800">
                <a:latin typeface="Arial"/>
                <a:cs typeface="Arial"/>
              </a:rPr>
              <a:t>These</a:t>
            </a:r>
            <a:r>
              <a:rPr lang="en-US" sz="1800" spc="-20">
                <a:latin typeface="Arial"/>
                <a:cs typeface="Arial"/>
              </a:rPr>
              <a:t> </a:t>
            </a:r>
            <a:r>
              <a:rPr lang="en-US" sz="1800" spc="-10">
                <a:latin typeface="Arial"/>
                <a:cs typeface="Arial"/>
              </a:rPr>
              <a:t>considerations</a:t>
            </a:r>
            <a:r>
              <a:rPr lang="en-US" sz="1800" spc="-20">
                <a:latin typeface="Arial"/>
                <a:cs typeface="Arial"/>
              </a:rPr>
              <a:t> </a:t>
            </a:r>
            <a:r>
              <a:rPr lang="en-US" sz="1800">
                <a:latin typeface="Arial"/>
                <a:cs typeface="Arial"/>
              </a:rPr>
              <a:t>include</a:t>
            </a:r>
            <a:r>
              <a:rPr lang="en-US" sz="1800" spc="-20">
                <a:latin typeface="Arial"/>
                <a:cs typeface="Arial"/>
              </a:rPr>
              <a:t> </a:t>
            </a:r>
            <a:r>
              <a:rPr lang="en-US" sz="1800">
                <a:latin typeface="Arial"/>
                <a:cs typeface="Arial"/>
              </a:rPr>
              <a:t>but</a:t>
            </a:r>
            <a:r>
              <a:rPr lang="en-US" sz="1800" spc="-15">
                <a:latin typeface="Arial"/>
                <a:cs typeface="Arial"/>
              </a:rPr>
              <a:t> </a:t>
            </a:r>
            <a:r>
              <a:rPr lang="en-US" sz="1800">
                <a:latin typeface="Arial"/>
                <a:cs typeface="Arial"/>
              </a:rPr>
              <a:t>are</a:t>
            </a:r>
            <a:r>
              <a:rPr lang="en-US" sz="1800" spc="-20">
                <a:latin typeface="Arial"/>
                <a:cs typeface="Arial"/>
              </a:rPr>
              <a:t> </a:t>
            </a:r>
            <a:r>
              <a:rPr lang="en-US" sz="1800">
                <a:latin typeface="Arial"/>
                <a:cs typeface="Arial"/>
              </a:rPr>
              <a:t>not</a:t>
            </a:r>
            <a:r>
              <a:rPr lang="en-US" sz="1800" spc="-20">
                <a:latin typeface="Arial"/>
                <a:cs typeface="Arial"/>
              </a:rPr>
              <a:t> </a:t>
            </a:r>
            <a:r>
              <a:rPr lang="en-US" sz="1800">
                <a:latin typeface="Arial"/>
                <a:cs typeface="Arial"/>
              </a:rPr>
              <a:t>limited</a:t>
            </a:r>
            <a:r>
              <a:rPr lang="en-US" sz="1800" spc="-20">
                <a:latin typeface="Arial"/>
                <a:cs typeface="Arial"/>
              </a:rPr>
              <a:t> </a:t>
            </a:r>
            <a:r>
              <a:rPr lang="en-US" sz="1800">
                <a:latin typeface="Arial"/>
                <a:cs typeface="Arial"/>
              </a:rPr>
              <a:t>to</a:t>
            </a:r>
            <a:r>
              <a:rPr lang="en-US" sz="1800" spc="-20">
                <a:latin typeface="Arial"/>
                <a:cs typeface="Arial"/>
              </a:rPr>
              <a:t> </a:t>
            </a:r>
            <a:r>
              <a:rPr lang="en-US" sz="1800">
                <a:latin typeface="Arial"/>
                <a:cs typeface="Arial"/>
              </a:rPr>
              <a:t>the</a:t>
            </a:r>
            <a:r>
              <a:rPr lang="en-US" sz="1800" spc="-15">
                <a:latin typeface="Arial"/>
                <a:cs typeface="Arial"/>
              </a:rPr>
              <a:t> </a:t>
            </a:r>
            <a:r>
              <a:rPr lang="en-US" sz="1800" b="1">
                <a:solidFill>
                  <a:schemeClr val="accent1">
                    <a:lumMod val="75000"/>
                  </a:schemeClr>
                </a:solidFill>
                <a:latin typeface="Arial"/>
                <a:cs typeface="Arial"/>
              </a:rPr>
              <a:t>type</a:t>
            </a:r>
            <a:r>
              <a:rPr lang="en-US" sz="1800" b="1" spc="-20">
                <a:solidFill>
                  <a:schemeClr val="accent1">
                    <a:lumMod val="75000"/>
                  </a:schemeClr>
                </a:solidFill>
                <a:latin typeface="Arial"/>
                <a:cs typeface="Arial"/>
              </a:rPr>
              <a:t> </a:t>
            </a:r>
            <a:r>
              <a:rPr lang="en-US" sz="1800" b="1">
                <a:solidFill>
                  <a:schemeClr val="accent1">
                    <a:lumMod val="75000"/>
                  </a:schemeClr>
                </a:solidFill>
                <a:latin typeface="Arial"/>
                <a:cs typeface="Arial"/>
              </a:rPr>
              <a:t>of</a:t>
            </a:r>
            <a:r>
              <a:rPr lang="en-US" sz="1800" b="1" spc="-20">
                <a:solidFill>
                  <a:schemeClr val="accent1">
                    <a:lumMod val="75000"/>
                  </a:schemeClr>
                </a:solidFill>
                <a:latin typeface="Arial"/>
                <a:cs typeface="Arial"/>
              </a:rPr>
              <a:t> </a:t>
            </a:r>
            <a:r>
              <a:rPr lang="en-US" sz="1800" b="1">
                <a:solidFill>
                  <a:schemeClr val="accent1">
                    <a:lumMod val="75000"/>
                  </a:schemeClr>
                </a:solidFill>
                <a:latin typeface="Arial"/>
                <a:cs typeface="Arial"/>
              </a:rPr>
              <a:t>organization</a:t>
            </a:r>
            <a:r>
              <a:rPr lang="en-US" sz="1800" b="1" spc="-20">
                <a:solidFill>
                  <a:schemeClr val="accent1">
                    <a:lumMod val="75000"/>
                  </a:schemeClr>
                </a:solidFill>
                <a:latin typeface="Arial"/>
                <a:cs typeface="Arial"/>
              </a:rPr>
              <a:t> </a:t>
            </a:r>
            <a:r>
              <a:rPr lang="en-US" sz="1800">
                <a:latin typeface="Arial"/>
                <a:cs typeface="Arial"/>
              </a:rPr>
              <a:t>(i.e.,</a:t>
            </a:r>
            <a:r>
              <a:rPr lang="en-US" sz="1800" spc="-15">
                <a:latin typeface="Arial"/>
                <a:cs typeface="Arial"/>
              </a:rPr>
              <a:t> </a:t>
            </a:r>
            <a:r>
              <a:rPr lang="en-US" sz="1800" spc="-10">
                <a:latin typeface="Arial"/>
                <a:cs typeface="Arial"/>
              </a:rPr>
              <a:t>Department, </a:t>
            </a:r>
            <a:r>
              <a:rPr lang="en-US" sz="1800">
                <a:latin typeface="Arial"/>
                <a:cs typeface="Arial"/>
              </a:rPr>
              <a:t>major</a:t>
            </a:r>
            <a:r>
              <a:rPr lang="en-US" sz="1800" spc="-35">
                <a:latin typeface="Arial"/>
                <a:cs typeface="Arial"/>
              </a:rPr>
              <a:t> </a:t>
            </a:r>
            <a:r>
              <a:rPr lang="en-US" sz="1800" spc="-10">
                <a:latin typeface="Arial"/>
                <a:cs typeface="Arial"/>
              </a:rPr>
              <a:t>sub-</a:t>
            </a:r>
            <a:r>
              <a:rPr lang="en-US" sz="1800">
                <a:latin typeface="Arial"/>
                <a:cs typeface="Arial"/>
              </a:rPr>
              <a:t>component,</a:t>
            </a:r>
            <a:r>
              <a:rPr lang="en-US" sz="1800" spc="-30">
                <a:latin typeface="Arial"/>
                <a:cs typeface="Arial"/>
              </a:rPr>
              <a:t> </a:t>
            </a:r>
            <a:r>
              <a:rPr lang="en-US" sz="1800">
                <a:latin typeface="Arial"/>
                <a:cs typeface="Arial"/>
              </a:rPr>
              <a:t>independent</a:t>
            </a:r>
            <a:r>
              <a:rPr lang="en-US" sz="1800" spc="-35">
                <a:latin typeface="Arial"/>
                <a:cs typeface="Arial"/>
              </a:rPr>
              <a:t> </a:t>
            </a:r>
            <a:r>
              <a:rPr lang="en-US" sz="1800">
                <a:latin typeface="Arial"/>
                <a:cs typeface="Arial"/>
              </a:rPr>
              <a:t>agency,</a:t>
            </a:r>
            <a:r>
              <a:rPr lang="en-US" sz="1800" spc="-30">
                <a:latin typeface="Arial"/>
                <a:cs typeface="Arial"/>
              </a:rPr>
              <a:t> </a:t>
            </a:r>
            <a:r>
              <a:rPr lang="en-US" sz="1800">
                <a:latin typeface="Arial"/>
                <a:cs typeface="Arial"/>
              </a:rPr>
              <a:t>etc.);</a:t>
            </a:r>
            <a:r>
              <a:rPr lang="en-US" sz="1800" spc="-35">
                <a:latin typeface="Arial"/>
                <a:cs typeface="Arial"/>
              </a:rPr>
              <a:t> </a:t>
            </a:r>
            <a:r>
              <a:rPr lang="en-US" sz="1800" b="1">
                <a:solidFill>
                  <a:schemeClr val="accent1">
                    <a:lumMod val="75000"/>
                  </a:schemeClr>
                </a:solidFill>
                <a:latin typeface="Arial"/>
                <a:cs typeface="Arial"/>
              </a:rPr>
              <a:t>governance</a:t>
            </a:r>
            <a:r>
              <a:rPr lang="en-US" sz="1800" b="1" spc="-30">
                <a:solidFill>
                  <a:schemeClr val="accent1">
                    <a:lumMod val="75000"/>
                  </a:schemeClr>
                </a:solidFill>
                <a:latin typeface="Arial"/>
                <a:cs typeface="Arial"/>
              </a:rPr>
              <a:t> </a:t>
            </a:r>
            <a:r>
              <a:rPr lang="en-US" sz="1800" b="1">
                <a:solidFill>
                  <a:schemeClr val="accent1">
                    <a:lumMod val="75000"/>
                  </a:schemeClr>
                </a:solidFill>
                <a:latin typeface="Arial"/>
                <a:cs typeface="Arial"/>
              </a:rPr>
              <a:t>structure</a:t>
            </a:r>
            <a:r>
              <a:rPr lang="en-US" sz="1800" b="1" spc="-35">
                <a:solidFill>
                  <a:schemeClr val="accent1">
                    <a:lumMod val="75000"/>
                  </a:schemeClr>
                </a:solidFill>
                <a:latin typeface="Arial"/>
                <a:cs typeface="Arial"/>
              </a:rPr>
              <a:t> </a:t>
            </a:r>
            <a:r>
              <a:rPr lang="en-US" sz="1800">
                <a:latin typeface="Arial"/>
                <a:cs typeface="Arial"/>
              </a:rPr>
              <a:t>(e.g.,</a:t>
            </a:r>
            <a:r>
              <a:rPr lang="en-US" sz="1800" spc="-30">
                <a:latin typeface="Arial"/>
                <a:cs typeface="Arial"/>
              </a:rPr>
              <a:t> </a:t>
            </a:r>
            <a:r>
              <a:rPr lang="en-US" sz="1800">
                <a:latin typeface="Arial"/>
                <a:cs typeface="Arial"/>
              </a:rPr>
              <a:t>single</a:t>
            </a:r>
            <a:r>
              <a:rPr lang="en-US" sz="1800" spc="-35">
                <a:latin typeface="Arial"/>
                <a:cs typeface="Arial"/>
              </a:rPr>
              <a:t> </a:t>
            </a:r>
            <a:r>
              <a:rPr lang="en-US" sz="1800">
                <a:latin typeface="Arial"/>
                <a:cs typeface="Arial"/>
              </a:rPr>
              <a:t>leader</a:t>
            </a:r>
            <a:r>
              <a:rPr lang="en-US" sz="1800" spc="-30">
                <a:latin typeface="Arial"/>
                <a:cs typeface="Arial"/>
              </a:rPr>
              <a:t> </a:t>
            </a:r>
            <a:r>
              <a:rPr lang="en-US" sz="1800">
                <a:latin typeface="Arial"/>
                <a:cs typeface="Arial"/>
              </a:rPr>
              <a:t>or</a:t>
            </a:r>
            <a:r>
              <a:rPr lang="en-US" sz="1800" spc="-35">
                <a:latin typeface="Arial"/>
                <a:cs typeface="Arial"/>
              </a:rPr>
              <a:t> </a:t>
            </a:r>
            <a:r>
              <a:rPr lang="en-US" sz="1800">
                <a:latin typeface="Arial"/>
                <a:cs typeface="Arial"/>
              </a:rPr>
              <a:t>a</a:t>
            </a:r>
            <a:r>
              <a:rPr lang="en-US" sz="1800" spc="-30">
                <a:latin typeface="Arial"/>
                <a:cs typeface="Arial"/>
              </a:rPr>
              <a:t> </a:t>
            </a:r>
            <a:r>
              <a:rPr lang="en-US" sz="1800">
                <a:latin typeface="Arial"/>
                <a:cs typeface="Arial"/>
              </a:rPr>
              <a:t>Board</a:t>
            </a:r>
            <a:r>
              <a:rPr lang="en-US" sz="1800" spc="-30">
                <a:latin typeface="Arial"/>
                <a:cs typeface="Arial"/>
              </a:rPr>
              <a:t> </a:t>
            </a:r>
            <a:r>
              <a:rPr lang="en-US" sz="1800" spc="-25">
                <a:latin typeface="Arial"/>
                <a:cs typeface="Arial"/>
              </a:rPr>
              <a:t>of </a:t>
            </a:r>
            <a:r>
              <a:rPr lang="en-US" sz="1800">
                <a:latin typeface="Arial"/>
                <a:cs typeface="Arial"/>
              </a:rPr>
              <a:t>Governors</a:t>
            </a:r>
            <a:r>
              <a:rPr lang="en-US" sz="1800" spc="-35">
                <a:latin typeface="Arial"/>
                <a:cs typeface="Arial"/>
              </a:rPr>
              <a:t> </a:t>
            </a:r>
            <a:r>
              <a:rPr lang="en-US" sz="1800">
                <a:latin typeface="Arial"/>
                <a:cs typeface="Arial"/>
              </a:rPr>
              <a:t>or</a:t>
            </a:r>
            <a:r>
              <a:rPr lang="en-US" sz="1800" spc="-25">
                <a:latin typeface="Arial"/>
                <a:cs typeface="Arial"/>
              </a:rPr>
              <a:t> </a:t>
            </a:r>
            <a:r>
              <a:rPr lang="en-US" sz="1800" spc="-10">
                <a:latin typeface="Arial"/>
                <a:cs typeface="Arial"/>
              </a:rPr>
              <a:t>Commissioners);</a:t>
            </a:r>
            <a:r>
              <a:rPr lang="en-US" sz="1800" spc="-25">
                <a:latin typeface="Arial"/>
                <a:cs typeface="Arial"/>
              </a:rPr>
              <a:t> </a:t>
            </a:r>
            <a:r>
              <a:rPr lang="en-US" sz="1800" b="1">
                <a:solidFill>
                  <a:schemeClr val="accent1">
                    <a:lumMod val="75000"/>
                  </a:schemeClr>
                </a:solidFill>
                <a:latin typeface="Arial"/>
                <a:cs typeface="Arial"/>
              </a:rPr>
              <a:t>organization</a:t>
            </a:r>
            <a:r>
              <a:rPr lang="en-US" sz="1800" b="1" spc="-20">
                <a:solidFill>
                  <a:schemeClr val="accent1">
                    <a:lumMod val="75000"/>
                  </a:schemeClr>
                </a:solidFill>
                <a:latin typeface="Arial"/>
                <a:cs typeface="Arial"/>
              </a:rPr>
              <a:t> </a:t>
            </a:r>
            <a:r>
              <a:rPr lang="en-US" sz="1800" b="1">
                <a:solidFill>
                  <a:schemeClr val="accent1">
                    <a:lumMod val="75000"/>
                  </a:schemeClr>
                </a:solidFill>
                <a:latin typeface="Arial"/>
                <a:cs typeface="Arial"/>
              </a:rPr>
              <a:t>size</a:t>
            </a:r>
            <a:r>
              <a:rPr lang="en-US" sz="1800">
                <a:latin typeface="Arial"/>
                <a:cs typeface="Arial"/>
              </a:rPr>
              <a:t>;</a:t>
            </a:r>
            <a:r>
              <a:rPr lang="en-US" sz="1800" spc="-25">
                <a:latin typeface="Arial"/>
                <a:cs typeface="Arial"/>
              </a:rPr>
              <a:t> </a:t>
            </a:r>
            <a:r>
              <a:rPr lang="en-US" sz="1800" b="1">
                <a:solidFill>
                  <a:schemeClr val="accent1">
                    <a:lumMod val="75000"/>
                  </a:schemeClr>
                </a:solidFill>
                <a:latin typeface="Arial"/>
                <a:cs typeface="Arial"/>
              </a:rPr>
              <a:t>level</a:t>
            </a:r>
            <a:r>
              <a:rPr lang="en-US" sz="1800" b="1" spc="-25">
                <a:solidFill>
                  <a:schemeClr val="accent1">
                    <a:lumMod val="75000"/>
                  </a:schemeClr>
                </a:solidFill>
                <a:latin typeface="Arial"/>
                <a:cs typeface="Arial"/>
              </a:rPr>
              <a:t> </a:t>
            </a:r>
            <a:r>
              <a:rPr lang="en-US" sz="1800" b="1">
                <a:solidFill>
                  <a:schemeClr val="accent1">
                    <a:lumMod val="75000"/>
                  </a:schemeClr>
                </a:solidFill>
                <a:latin typeface="Arial"/>
                <a:cs typeface="Arial"/>
              </a:rPr>
              <a:t>of</a:t>
            </a:r>
            <a:r>
              <a:rPr lang="en-US" sz="1800" b="1" spc="-20">
                <a:solidFill>
                  <a:schemeClr val="accent1">
                    <a:lumMod val="75000"/>
                  </a:schemeClr>
                </a:solidFill>
                <a:latin typeface="Arial"/>
                <a:cs typeface="Arial"/>
              </a:rPr>
              <a:t> </a:t>
            </a:r>
            <a:r>
              <a:rPr lang="en-US" sz="1800" b="1">
                <a:solidFill>
                  <a:schemeClr val="accent1">
                    <a:lumMod val="75000"/>
                  </a:schemeClr>
                </a:solidFill>
                <a:latin typeface="Arial"/>
                <a:cs typeface="Arial"/>
              </a:rPr>
              <a:t>ERM</a:t>
            </a:r>
            <a:r>
              <a:rPr lang="en-US" sz="1800" b="1" spc="-30">
                <a:solidFill>
                  <a:schemeClr val="accent1">
                    <a:lumMod val="75000"/>
                  </a:schemeClr>
                </a:solidFill>
                <a:latin typeface="Arial"/>
                <a:cs typeface="Arial"/>
              </a:rPr>
              <a:t> </a:t>
            </a:r>
            <a:r>
              <a:rPr lang="en-US" sz="1800" b="1">
                <a:solidFill>
                  <a:schemeClr val="accent1">
                    <a:lumMod val="75000"/>
                  </a:schemeClr>
                </a:solidFill>
                <a:latin typeface="Arial"/>
                <a:cs typeface="Arial"/>
              </a:rPr>
              <a:t>program</a:t>
            </a:r>
            <a:r>
              <a:rPr lang="en-US" sz="1800" b="1" spc="-30">
                <a:solidFill>
                  <a:schemeClr val="accent1">
                    <a:lumMod val="75000"/>
                  </a:schemeClr>
                </a:solidFill>
                <a:latin typeface="Arial"/>
                <a:cs typeface="Arial"/>
              </a:rPr>
              <a:t> </a:t>
            </a:r>
            <a:r>
              <a:rPr lang="en-US" sz="1800" b="1">
                <a:solidFill>
                  <a:schemeClr val="accent1">
                    <a:lumMod val="75000"/>
                  </a:schemeClr>
                </a:solidFill>
                <a:latin typeface="Arial"/>
                <a:cs typeface="Arial"/>
              </a:rPr>
              <a:t>maturity</a:t>
            </a:r>
            <a:r>
              <a:rPr lang="en-US" sz="1800">
                <a:latin typeface="Arial"/>
                <a:cs typeface="Arial"/>
              </a:rPr>
              <a:t>;</a:t>
            </a:r>
            <a:r>
              <a:rPr lang="en-US" sz="1800" spc="-20">
                <a:latin typeface="Arial"/>
                <a:cs typeface="Arial"/>
              </a:rPr>
              <a:t> </a:t>
            </a:r>
            <a:r>
              <a:rPr lang="en-US" sz="1800" b="1">
                <a:solidFill>
                  <a:schemeClr val="accent1">
                    <a:lumMod val="75000"/>
                  </a:schemeClr>
                </a:solidFill>
                <a:latin typeface="Arial"/>
                <a:cs typeface="Arial"/>
              </a:rPr>
              <a:t>placement</a:t>
            </a:r>
            <a:r>
              <a:rPr lang="en-US" sz="1800" b="1" spc="-25">
                <a:solidFill>
                  <a:schemeClr val="accent1">
                    <a:lumMod val="75000"/>
                  </a:schemeClr>
                </a:solidFill>
                <a:latin typeface="Arial"/>
                <a:cs typeface="Arial"/>
              </a:rPr>
              <a:t> </a:t>
            </a:r>
            <a:r>
              <a:rPr lang="en-US" sz="1800" b="1">
                <a:solidFill>
                  <a:schemeClr val="accent1">
                    <a:lumMod val="75000"/>
                  </a:schemeClr>
                </a:solidFill>
                <a:latin typeface="Arial"/>
                <a:cs typeface="Arial"/>
              </a:rPr>
              <a:t>of</a:t>
            </a:r>
            <a:r>
              <a:rPr lang="en-US" sz="1800" b="1" spc="-25">
                <a:solidFill>
                  <a:schemeClr val="accent1">
                    <a:lumMod val="75000"/>
                  </a:schemeClr>
                </a:solidFill>
                <a:latin typeface="Arial"/>
                <a:cs typeface="Arial"/>
              </a:rPr>
              <a:t> </a:t>
            </a:r>
            <a:r>
              <a:rPr lang="en-US" sz="1800" b="1">
                <a:solidFill>
                  <a:schemeClr val="accent1">
                    <a:lumMod val="75000"/>
                  </a:schemeClr>
                </a:solidFill>
                <a:latin typeface="Arial"/>
                <a:cs typeface="Arial"/>
              </a:rPr>
              <a:t>the</a:t>
            </a:r>
            <a:r>
              <a:rPr lang="en-US" sz="1800" b="1" spc="-20">
                <a:solidFill>
                  <a:schemeClr val="accent1">
                    <a:lumMod val="75000"/>
                  </a:schemeClr>
                </a:solidFill>
                <a:latin typeface="Arial"/>
                <a:cs typeface="Arial"/>
              </a:rPr>
              <a:t> </a:t>
            </a:r>
            <a:r>
              <a:rPr lang="en-US" sz="1800" b="1" spc="-25">
                <a:solidFill>
                  <a:schemeClr val="accent1">
                    <a:lumMod val="75000"/>
                  </a:schemeClr>
                </a:solidFill>
                <a:latin typeface="Arial"/>
                <a:cs typeface="Arial"/>
              </a:rPr>
              <a:t>ERM </a:t>
            </a:r>
            <a:r>
              <a:rPr lang="en-US" sz="1800" b="1">
                <a:solidFill>
                  <a:schemeClr val="accent1">
                    <a:lumMod val="75000"/>
                  </a:schemeClr>
                </a:solidFill>
                <a:latin typeface="Arial"/>
                <a:cs typeface="Arial"/>
              </a:rPr>
              <a:t>function</a:t>
            </a:r>
            <a:r>
              <a:rPr lang="en-US" sz="1800" b="1" spc="-45">
                <a:solidFill>
                  <a:schemeClr val="accent1">
                    <a:lumMod val="75000"/>
                  </a:schemeClr>
                </a:solidFill>
                <a:latin typeface="Arial"/>
                <a:cs typeface="Arial"/>
              </a:rPr>
              <a:t> </a:t>
            </a:r>
            <a:r>
              <a:rPr lang="en-US" sz="1800" b="1">
                <a:solidFill>
                  <a:schemeClr val="accent1">
                    <a:lumMod val="75000"/>
                  </a:schemeClr>
                </a:solidFill>
                <a:latin typeface="Arial"/>
                <a:cs typeface="Arial"/>
              </a:rPr>
              <a:t>within</a:t>
            </a:r>
            <a:r>
              <a:rPr lang="en-US" sz="1800" b="1" spc="-35">
                <a:solidFill>
                  <a:schemeClr val="accent1">
                    <a:lumMod val="75000"/>
                  </a:schemeClr>
                </a:solidFill>
                <a:latin typeface="Arial"/>
                <a:cs typeface="Arial"/>
              </a:rPr>
              <a:t> </a:t>
            </a:r>
            <a:r>
              <a:rPr lang="en-US" sz="1800" b="1">
                <a:solidFill>
                  <a:schemeClr val="accent1">
                    <a:lumMod val="75000"/>
                  </a:schemeClr>
                </a:solidFill>
                <a:latin typeface="Arial"/>
                <a:cs typeface="Arial"/>
              </a:rPr>
              <a:t>the</a:t>
            </a:r>
            <a:r>
              <a:rPr lang="en-US" sz="1800" b="1" spc="-30">
                <a:solidFill>
                  <a:schemeClr val="accent1">
                    <a:lumMod val="75000"/>
                  </a:schemeClr>
                </a:solidFill>
                <a:latin typeface="Arial"/>
                <a:cs typeface="Arial"/>
              </a:rPr>
              <a:t> </a:t>
            </a:r>
            <a:r>
              <a:rPr lang="en-US" sz="1800" b="1">
                <a:solidFill>
                  <a:schemeClr val="accent1">
                    <a:lumMod val="75000"/>
                  </a:schemeClr>
                </a:solidFill>
                <a:latin typeface="Arial"/>
                <a:cs typeface="Arial"/>
              </a:rPr>
              <a:t>organization</a:t>
            </a:r>
            <a:r>
              <a:rPr lang="en-US" sz="1800">
                <a:latin typeface="Arial"/>
                <a:cs typeface="Arial"/>
              </a:rPr>
              <a:t>;</a:t>
            </a:r>
            <a:r>
              <a:rPr lang="en-US" sz="1800" spc="-35">
                <a:latin typeface="Arial"/>
                <a:cs typeface="Arial"/>
              </a:rPr>
              <a:t> </a:t>
            </a:r>
            <a:r>
              <a:rPr lang="en-US" sz="1800" b="1">
                <a:solidFill>
                  <a:schemeClr val="accent1">
                    <a:lumMod val="75000"/>
                  </a:schemeClr>
                </a:solidFill>
                <a:latin typeface="Arial"/>
                <a:cs typeface="Arial"/>
              </a:rPr>
              <a:t>internal</a:t>
            </a:r>
            <a:r>
              <a:rPr lang="en-US" sz="1800" b="1" spc="-30">
                <a:solidFill>
                  <a:schemeClr val="accent1">
                    <a:lumMod val="75000"/>
                  </a:schemeClr>
                </a:solidFill>
                <a:latin typeface="Arial"/>
                <a:cs typeface="Arial"/>
              </a:rPr>
              <a:t> </a:t>
            </a:r>
            <a:r>
              <a:rPr lang="en-US" sz="1800" b="1">
                <a:solidFill>
                  <a:schemeClr val="accent1">
                    <a:lumMod val="75000"/>
                  </a:schemeClr>
                </a:solidFill>
                <a:latin typeface="Arial"/>
                <a:cs typeface="Arial"/>
              </a:rPr>
              <a:t>governance</a:t>
            </a:r>
            <a:r>
              <a:rPr lang="en-US" sz="1800" b="1" spc="-35">
                <a:solidFill>
                  <a:schemeClr val="accent1">
                    <a:lumMod val="75000"/>
                  </a:schemeClr>
                </a:solidFill>
                <a:latin typeface="Arial"/>
                <a:cs typeface="Arial"/>
              </a:rPr>
              <a:t> </a:t>
            </a:r>
            <a:r>
              <a:rPr lang="en-US" sz="1800" b="1">
                <a:solidFill>
                  <a:schemeClr val="accent1">
                    <a:lumMod val="75000"/>
                  </a:schemeClr>
                </a:solidFill>
                <a:latin typeface="Arial"/>
                <a:cs typeface="Arial"/>
              </a:rPr>
              <a:t>model</a:t>
            </a:r>
            <a:r>
              <a:rPr lang="en-US" sz="1800">
                <a:latin typeface="Arial"/>
                <a:cs typeface="Arial"/>
              </a:rPr>
              <a:t>;</a:t>
            </a:r>
            <a:r>
              <a:rPr lang="en-US" sz="1800" spc="-35">
                <a:latin typeface="Arial"/>
                <a:cs typeface="Arial"/>
              </a:rPr>
              <a:t> </a:t>
            </a:r>
            <a:r>
              <a:rPr lang="en-US" sz="1800">
                <a:latin typeface="Arial"/>
                <a:cs typeface="Arial"/>
              </a:rPr>
              <a:t>and</a:t>
            </a:r>
            <a:r>
              <a:rPr lang="en-US" sz="1800" spc="-30">
                <a:latin typeface="Arial"/>
                <a:cs typeface="Arial"/>
              </a:rPr>
              <a:t> </a:t>
            </a:r>
            <a:r>
              <a:rPr lang="en-US" sz="1800">
                <a:latin typeface="Arial"/>
                <a:cs typeface="Arial"/>
              </a:rPr>
              <a:t>the</a:t>
            </a:r>
            <a:r>
              <a:rPr lang="en-US" sz="1800" spc="-35">
                <a:latin typeface="Arial"/>
                <a:cs typeface="Arial"/>
              </a:rPr>
              <a:t> </a:t>
            </a:r>
            <a:r>
              <a:rPr lang="en-US" sz="1800" b="1">
                <a:solidFill>
                  <a:schemeClr val="accent1">
                    <a:lumMod val="75000"/>
                  </a:schemeClr>
                </a:solidFill>
                <a:latin typeface="Arial"/>
                <a:cs typeface="Arial"/>
              </a:rPr>
              <a:t>agency</a:t>
            </a:r>
            <a:r>
              <a:rPr lang="en-US" sz="1800" b="1" spc="-30">
                <a:solidFill>
                  <a:schemeClr val="accent1">
                    <a:lumMod val="75000"/>
                  </a:schemeClr>
                </a:solidFill>
                <a:latin typeface="Arial"/>
                <a:cs typeface="Arial"/>
              </a:rPr>
              <a:t> </a:t>
            </a:r>
            <a:r>
              <a:rPr lang="en-US" sz="1800" b="1">
                <a:solidFill>
                  <a:schemeClr val="accent1">
                    <a:lumMod val="75000"/>
                  </a:schemeClr>
                </a:solidFill>
                <a:latin typeface="Arial"/>
                <a:cs typeface="Arial"/>
              </a:rPr>
              <a:t>mission</a:t>
            </a:r>
            <a:r>
              <a:rPr lang="en-US" sz="1800" b="1" spc="-35">
                <a:solidFill>
                  <a:schemeClr val="accent1">
                    <a:lumMod val="75000"/>
                  </a:schemeClr>
                </a:solidFill>
                <a:latin typeface="Arial"/>
                <a:cs typeface="Arial"/>
              </a:rPr>
              <a:t> </a:t>
            </a:r>
            <a:r>
              <a:rPr lang="en-US" sz="1800" b="1">
                <a:solidFill>
                  <a:schemeClr val="accent1">
                    <a:lumMod val="75000"/>
                  </a:schemeClr>
                </a:solidFill>
                <a:latin typeface="Arial"/>
                <a:cs typeface="Arial"/>
              </a:rPr>
              <a:t>and</a:t>
            </a:r>
            <a:r>
              <a:rPr lang="en-US" sz="1800" b="1" spc="-30">
                <a:solidFill>
                  <a:schemeClr val="accent1">
                    <a:lumMod val="75000"/>
                  </a:schemeClr>
                </a:solidFill>
                <a:latin typeface="Arial"/>
                <a:cs typeface="Arial"/>
              </a:rPr>
              <a:t> </a:t>
            </a:r>
            <a:r>
              <a:rPr lang="en-US" sz="1800" b="1" spc="-10">
                <a:solidFill>
                  <a:schemeClr val="accent1">
                    <a:lumMod val="75000"/>
                  </a:schemeClr>
                </a:solidFill>
                <a:latin typeface="Arial"/>
                <a:cs typeface="Arial"/>
              </a:rPr>
              <a:t>strategy</a:t>
            </a:r>
            <a:r>
              <a:rPr lang="en-US" sz="1800" spc="-10">
                <a:latin typeface="Arial"/>
                <a:cs typeface="Arial"/>
              </a:rPr>
              <a:t>.</a:t>
            </a:r>
            <a:endParaRPr lang="en-US" dirty="0"/>
          </a:p>
        </p:txBody>
      </p:sp>
      <p:sp>
        <p:nvSpPr>
          <p:cNvPr id="4" name="Slide Number Placeholder 3">
            <a:extLst>
              <a:ext uri="{FF2B5EF4-FFF2-40B4-BE49-F238E27FC236}">
                <a16:creationId xmlns:a16="http://schemas.microsoft.com/office/drawing/2014/main" id="{F7C92EA2-E0E3-4EBC-A9C5-45F68F9D597A}"/>
              </a:ext>
            </a:extLst>
          </p:cNvPr>
          <p:cNvSpPr>
            <a:spLocks noGrp="1"/>
          </p:cNvSpPr>
          <p:nvPr>
            <p:ph type="sldNum" sz="quarter" idx="12"/>
          </p:nvPr>
        </p:nvSpPr>
        <p:spPr/>
        <p:txBody>
          <a:bodyPr/>
          <a:lstStyle/>
          <a:p>
            <a:fld id="{3A98EE3D-8CD1-4C3F-BD1C-C98C9596463C}" type="slidenum">
              <a:rPr lang="en-US" smtClean="0"/>
              <a:t>5</a:t>
            </a:fld>
            <a:endParaRPr lang="en-US" dirty="0"/>
          </a:p>
        </p:txBody>
      </p:sp>
    </p:spTree>
    <p:extLst>
      <p:ext uri="{BB962C8B-B14F-4D97-AF65-F5344CB8AC3E}">
        <p14:creationId xmlns:p14="http://schemas.microsoft.com/office/powerpoint/2010/main" val="1620997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75487-C679-428E-93AC-C8EAF6D89E30}"/>
              </a:ext>
            </a:extLst>
          </p:cNvPr>
          <p:cNvSpPr>
            <a:spLocks noGrp="1"/>
          </p:cNvSpPr>
          <p:nvPr>
            <p:ph type="title"/>
          </p:nvPr>
        </p:nvSpPr>
        <p:spPr/>
        <p:txBody>
          <a:bodyPr/>
          <a:lstStyle/>
          <a:p>
            <a:r>
              <a:rPr lang="en-US"/>
              <a:t>Why develop this guide?</a:t>
            </a:r>
            <a:endParaRPr lang="en-US" dirty="0"/>
          </a:p>
        </p:txBody>
      </p:sp>
      <p:sp>
        <p:nvSpPr>
          <p:cNvPr id="3" name="Content Placeholder 2">
            <a:extLst>
              <a:ext uri="{FF2B5EF4-FFF2-40B4-BE49-F238E27FC236}">
                <a16:creationId xmlns:a16="http://schemas.microsoft.com/office/drawing/2014/main" id="{082FF3C1-4C81-4FCD-9D84-927C653962EE}"/>
              </a:ext>
            </a:extLst>
          </p:cNvPr>
          <p:cNvSpPr>
            <a:spLocks noGrp="1"/>
          </p:cNvSpPr>
          <p:nvPr>
            <p:ph idx="1"/>
          </p:nvPr>
        </p:nvSpPr>
        <p:spPr/>
        <p:txBody>
          <a:bodyPr>
            <a:normAutofit fontScale="85000" lnSpcReduction="20000"/>
          </a:bodyPr>
          <a:lstStyle/>
          <a:p>
            <a:pPr marL="50800" marR="36830">
              <a:lnSpc>
                <a:spcPct val="103699"/>
              </a:lnSpc>
              <a:spcBef>
                <a:spcPts val="610"/>
              </a:spcBef>
            </a:pPr>
            <a:r>
              <a:rPr lang="en-US" sz="1900" dirty="0">
                <a:latin typeface="Arial"/>
                <a:cs typeface="Arial"/>
              </a:rPr>
              <a:t>The</a:t>
            </a:r>
            <a:r>
              <a:rPr lang="en-US" sz="1900" spc="-35" dirty="0">
                <a:latin typeface="Arial"/>
                <a:cs typeface="Arial"/>
              </a:rPr>
              <a:t> </a:t>
            </a:r>
            <a:r>
              <a:rPr lang="en-US" sz="1900" dirty="0">
                <a:latin typeface="Arial"/>
                <a:cs typeface="Arial"/>
              </a:rPr>
              <a:t>AFERM</a:t>
            </a:r>
            <a:r>
              <a:rPr lang="en-US" sz="1900" spc="-30" dirty="0">
                <a:latin typeface="Arial"/>
                <a:cs typeface="Arial"/>
              </a:rPr>
              <a:t> </a:t>
            </a:r>
            <a:r>
              <a:rPr lang="en-US" sz="1900" dirty="0">
                <a:latin typeface="Arial"/>
                <a:cs typeface="Arial"/>
              </a:rPr>
              <a:t>Vision</a:t>
            </a:r>
            <a:r>
              <a:rPr lang="en-US" sz="1900" spc="-30" dirty="0">
                <a:latin typeface="Arial"/>
                <a:cs typeface="Arial"/>
              </a:rPr>
              <a:t> </a:t>
            </a:r>
            <a:r>
              <a:rPr lang="en-US" sz="1900" dirty="0">
                <a:latin typeface="Arial"/>
                <a:cs typeface="Arial"/>
              </a:rPr>
              <a:t>is</a:t>
            </a:r>
            <a:r>
              <a:rPr lang="en-US" sz="1900" spc="-20" dirty="0">
                <a:latin typeface="Arial"/>
                <a:cs typeface="Arial"/>
              </a:rPr>
              <a:t> </a:t>
            </a:r>
            <a:r>
              <a:rPr lang="en-US" sz="1900" dirty="0">
                <a:latin typeface="Arial"/>
                <a:cs typeface="Arial"/>
              </a:rPr>
              <a:t>to</a:t>
            </a:r>
            <a:r>
              <a:rPr lang="en-US" sz="1900" spc="-25" dirty="0">
                <a:latin typeface="Arial"/>
                <a:cs typeface="Arial"/>
              </a:rPr>
              <a:t> </a:t>
            </a:r>
            <a:r>
              <a:rPr lang="en-US" sz="1900" i="1" dirty="0">
                <a:latin typeface="Arial"/>
                <a:cs typeface="Arial"/>
              </a:rPr>
              <a:t>Be</a:t>
            </a:r>
            <a:r>
              <a:rPr lang="en-US" sz="1900" i="1" spc="-25" dirty="0">
                <a:latin typeface="Arial"/>
                <a:cs typeface="Arial"/>
              </a:rPr>
              <a:t> </a:t>
            </a:r>
            <a:r>
              <a:rPr lang="en-US" sz="1900" i="1" dirty="0">
                <a:latin typeface="Arial"/>
                <a:cs typeface="Arial"/>
              </a:rPr>
              <a:t>recognized</a:t>
            </a:r>
            <a:r>
              <a:rPr lang="en-US" sz="1900" i="1" spc="-25" dirty="0">
                <a:latin typeface="Arial"/>
                <a:cs typeface="Arial"/>
              </a:rPr>
              <a:t> </a:t>
            </a:r>
            <a:r>
              <a:rPr lang="en-US" sz="1900" i="1" dirty="0">
                <a:latin typeface="Arial"/>
                <a:cs typeface="Arial"/>
              </a:rPr>
              <a:t>as</a:t>
            </a:r>
            <a:r>
              <a:rPr lang="en-US" sz="1900" i="1" spc="-20" dirty="0">
                <a:latin typeface="Arial"/>
                <a:cs typeface="Arial"/>
              </a:rPr>
              <a:t> </a:t>
            </a:r>
            <a:r>
              <a:rPr lang="en-US" sz="1900" i="1" dirty="0">
                <a:latin typeface="Arial"/>
                <a:cs typeface="Arial"/>
              </a:rPr>
              <a:t>a</a:t>
            </a:r>
            <a:r>
              <a:rPr lang="en-US" sz="1900" i="1" spc="-25" dirty="0">
                <a:latin typeface="Arial"/>
                <a:cs typeface="Arial"/>
              </a:rPr>
              <a:t> </a:t>
            </a:r>
            <a:r>
              <a:rPr lang="en-US" sz="1900" i="1" dirty="0">
                <a:latin typeface="Arial"/>
                <a:cs typeface="Arial"/>
              </a:rPr>
              <a:t>credible</a:t>
            </a:r>
            <a:r>
              <a:rPr lang="en-US" sz="1900" i="1" spc="-25" dirty="0">
                <a:latin typeface="Arial"/>
                <a:cs typeface="Arial"/>
              </a:rPr>
              <a:t> </a:t>
            </a:r>
            <a:r>
              <a:rPr lang="en-US" sz="1900" i="1" dirty="0">
                <a:latin typeface="Arial"/>
                <a:cs typeface="Arial"/>
              </a:rPr>
              <a:t>authority</a:t>
            </a:r>
            <a:r>
              <a:rPr lang="en-US" sz="1900" i="1" spc="-25" dirty="0">
                <a:latin typeface="Arial"/>
                <a:cs typeface="Arial"/>
              </a:rPr>
              <a:t> </a:t>
            </a:r>
            <a:r>
              <a:rPr lang="en-US" sz="1900" i="1" dirty="0">
                <a:latin typeface="Arial"/>
                <a:cs typeface="Arial"/>
              </a:rPr>
              <a:t>and</a:t>
            </a:r>
            <a:r>
              <a:rPr lang="en-US" sz="1900" i="1" spc="-20" dirty="0">
                <a:latin typeface="Arial"/>
                <a:cs typeface="Arial"/>
              </a:rPr>
              <a:t> </a:t>
            </a:r>
            <a:r>
              <a:rPr lang="en-US" sz="1900" i="1" dirty="0">
                <a:latin typeface="Arial"/>
                <a:cs typeface="Arial"/>
              </a:rPr>
              <a:t>leader</a:t>
            </a:r>
            <a:r>
              <a:rPr lang="en-US" sz="1900" i="1" spc="-25" dirty="0">
                <a:latin typeface="Arial"/>
                <a:cs typeface="Arial"/>
              </a:rPr>
              <a:t> </a:t>
            </a:r>
            <a:r>
              <a:rPr lang="en-US" sz="1900" i="1" dirty="0">
                <a:latin typeface="Arial"/>
                <a:cs typeface="Arial"/>
              </a:rPr>
              <a:t>in</a:t>
            </a:r>
            <a:r>
              <a:rPr lang="en-US" sz="1900" i="1" spc="-25" dirty="0">
                <a:latin typeface="Arial"/>
                <a:cs typeface="Arial"/>
              </a:rPr>
              <a:t> </a:t>
            </a:r>
            <a:r>
              <a:rPr lang="en-US" sz="1900" i="1" dirty="0">
                <a:latin typeface="Arial"/>
                <a:cs typeface="Arial"/>
              </a:rPr>
              <a:t>promoting</a:t>
            </a:r>
            <a:r>
              <a:rPr lang="en-US" sz="1900" i="1" spc="-25" dirty="0">
                <a:latin typeface="Arial"/>
                <a:cs typeface="Arial"/>
              </a:rPr>
              <a:t> </a:t>
            </a:r>
            <a:r>
              <a:rPr lang="en-US" sz="1900" i="1" dirty="0">
                <a:latin typeface="Arial"/>
                <a:cs typeface="Arial"/>
              </a:rPr>
              <a:t>the</a:t>
            </a:r>
            <a:r>
              <a:rPr lang="en-US" sz="1900" i="1" spc="-20" dirty="0">
                <a:latin typeface="Arial"/>
                <a:cs typeface="Arial"/>
              </a:rPr>
              <a:t> </a:t>
            </a:r>
            <a:r>
              <a:rPr lang="en-US" sz="1900" i="1" spc="-10" dirty="0">
                <a:latin typeface="Arial"/>
                <a:cs typeface="Arial"/>
              </a:rPr>
              <a:t>effective </a:t>
            </a:r>
            <a:r>
              <a:rPr lang="en-US" sz="1900" i="1" dirty="0">
                <a:latin typeface="Arial"/>
                <a:cs typeface="Arial"/>
              </a:rPr>
              <a:t>application</a:t>
            </a:r>
            <a:r>
              <a:rPr lang="en-US" sz="1900" i="1" spc="-35" dirty="0">
                <a:latin typeface="Arial"/>
                <a:cs typeface="Arial"/>
              </a:rPr>
              <a:t> </a:t>
            </a:r>
            <a:r>
              <a:rPr lang="en-US" sz="1900" i="1" dirty="0">
                <a:latin typeface="Arial"/>
                <a:cs typeface="Arial"/>
              </a:rPr>
              <a:t>of</a:t>
            </a:r>
            <a:r>
              <a:rPr lang="en-US" sz="1900" i="1" spc="-20" dirty="0">
                <a:latin typeface="Arial"/>
                <a:cs typeface="Arial"/>
              </a:rPr>
              <a:t> </a:t>
            </a:r>
            <a:r>
              <a:rPr lang="en-US" sz="1900" i="1" dirty="0">
                <a:latin typeface="Arial"/>
                <a:cs typeface="Arial"/>
              </a:rPr>
              <a:t>enterprise</a:t>
            </a:r>
            <a:r>
              <a:rPr lang="en-US" sz="1900" i="1" spc="-20" dirty="0">
                <a:latin typeface="Arial"/>
                <a:cs typeface="Arial"/>
              </a:rPr>
              <a:t> </a:t>
            </a:r>
            <a:r>
              <a:rPr lang="en-US" sz="1900" i="1" dirty="0">
                <a:latin typeface="Arial"/>
                <a:cs typeface="Arial"/>
              </a:rPr>
              <a:t>risk</a:t>
            </a:r>
            <a:r>
              <a:rPr lang="en-US" sz="1900" i="1" spc="-20" dirty="0">
                <a:latin typeface="Arial"/>
                <a:cs typeface="Arial"/>
              </a:rPr>
              <a:t> </a:t>
            </a:r>
            <a:r>
              <a:rPr lang="en-US" sz="1900" i="1" dirty="0">
                <a:latin typeface="Arial"/>
                <a:cs typeface="Arial"/>
              </a:rPr>
              <a:t>management</a:t>
            </a:r>
            <a:r>
              <a:rPr lang="en-US" sz="1900" i="1" spc="-25" dirty="0">
                <a:latin typeface="Arial"/>
                <a:cs typeface="Arial"/>
              </a:rPr>
              <a:t> </a:t>
            </a:r>
            <a:r>
              <a:rPr lang="en-US" sz="1900" i="1" dirty="0">
                <a:latin typeface="Arial"/>
                <a:cs typeface="Arial"/>
              </a:rPr>
              <a:t>in</a:t>
            </a:r>
            <a:r>
              <a:rPr lang="en-US" sz="1900" i="1" spc="-20" dirty="0">
                <a:latin typeface="Arial"/>
                <a:cs typeface="Arial"/>
              </a:rPr>
              <a:t> </a:t>
            </a:r>
            <a:r>
              <a:rPr lang="en-US" sz="1900" i="1" dirty="0">
                <a:latin typeface="Arial"/>
                <a:cs typeface="Arial"/>
              </a:rPr>
              <a:t>the</a:t>
            </a:r>
            <a:r>
              <a:rPr lang="en-US" sz="1900" i="1" spc="-20" dirty="0">
                <a:latin typeface="Arial"/>
                <a:cs typeface="Arial"/>
              </a:rPr>
              <a:t> </a:t>
            </a:r>
            <a:r>
              <a:rPr lang="en-US" sz="1900" i="1" dirty="0">
                <a:latin typeface="Arial"/>
                <a:cs typeface="Arial"/>
              </a:rPr>
              <a:t>public</a:t>
            </a:r>
            <a:r>
              <a:rPr lang="en-US" sz="1900" i="1" spc="-20" dirty="0">
                <a:latin typeface="Arial"/>
                <a:cs typeface="Arial"/>
              </a:rPr>
              <a:t> </a:t>
            </a:r>
            <a:r>
              <a:rPr lang="en-US" sz="1900" i="1" dirty="0">
                <a:latin typeface="Arial"/>
                <a:cs typeface="Arial"/>
              </a:rPr>
              <a:t>sector</a:t>
            </a:r>
            <a:r>
              <a:rPr lang="en-US" sz="1900" dirty="0">
                <a:latin typeface="Arial"/>
                <a:cs typeface="Arial"/>
              </a:rPr>
              <a:t>.</a:t>
            </a:r>
            <a:r>
              <a:rPr lang="en-US" sz="1900" spc="-25" dirty="0">
                <a:latin typeface="Arial"/>
                <a:cs typeface="Arial"/>
              </a:rPr>
              <a:t> This document support t</a:t>
            </a:r>
            <a:r>
              <a:rPr lang="en-US" sz="1900" dirty="0">
                <a:latin typeface="Arial"/>
                <a:cs typeface="Arial"/>
              </a:rPr>
              <a:t>wo</a:t>
            </a:r>
            <a:r>
              <a:rPr lang="en-US" sz="1900" spc="-20" dirty="0">
                <a:latin typeface="Arial"/>
                <a:cs typeface="Arial"/>
              </a:rPr>
              <a:t> </a:t>
            </a:r>
            <a:r>
              <a:rPr lang="en-US" sz="1900" dirty="0">
                <a:latin typeface="Arial"/>
                <a:cs typeface="Arial"/>
              </a:rPr>
              <a:t>of</a:t>
            </a:r>
            <a:r>
              <a:rPr lang="en-US" sz="1900" spc="-20" dirty="0">
                <a:latin typeface="Arial"/>
                <a:cs typeface="Arial"/>
              </a:rPr>
              <a:t> </a:t>
            </a:r>
            <a:r>
              <a:rPr lang="en-US" sz="1900" dirty="0">
                <a:latin typeface="Arial"/>
                <a:cs typeface="Arial"/>
              </a:rPr>
              <a:t>the</a:t>
            </a:r>
            <a:r>
              <a:rPr lang="en-US" sz="1900" spc="-20" dirty="0">
                <a:latin typeface="Arial"/>
                <a:cs typeface="Arial"/>
              </a:rPr>
              <a:t> </a:t>
            </a:r>
            <a:r>
              <a:rPr lang="en-US" sz="1900" spc="-10" dirty="0">
                <a:latin typeface="Arial"/>
                <a:cs typeface="Arial"/>
              </a:rPr>
              <a:t>Association’s</a:t>
            </a:r>
            <a:r>
              <a:rPr lang="en-US" sz="1900" spc="-20" dirty="0">
                <a:latin typeface="Arial"/>
                <a:cs typeface="Arial"/>
              </a:rPr>
              <a:t> </a:t>
            </a:r>
            <a:r>
              <a:rPr lang="en-US" sz="1900" spc="-10" dirty="0">
                <a:latin typeface="Arial"/>
                <a:cs typeface="Arial"/>
              </a:rPr>
              <a:t>supporting </a:t>
            </a:r>
            <a:r>
              <a:rPr lang="en-US" sz="1900" dirty="0">
                <a:latin typeface="Arial"/>
                <a:cs typeface="Arial"/>
              </a:rPr>
              <a:t>Strategic</a:t>
            </a:r>
            <a:r>
              <a:rPr lang="en-US" sz="1900" spc="-40" dirty="0">
                <a:latin typeface="Arial"/>
                <a:cs typeface="Arial"/>
              </a:rPr>
              <a:t> </a:t>
            </a:r>
            <a:r>
              <a:rPr lang="en-US" sz="1900" dirty="0">
                <a:latin typeface="Arial"/>
                <a:cs typeface="Arial"/>
              </a:rPr>
              <a:t>Goals</a:t>
            </a:r>
            <a:r>
              <a:rPr lang="en-US" sz="1900" spc="-25" dirty="0">
                <a:latin typeface="Arial"/>
                <a:cs typeface="Arial"/>
              </a:rPr>
              <a:t> </a:t>
            </a:r>
            <a:r>
              <a:rPr lang="en-US" sz="1900" dirty="0">
                <a:latin typeface="Arial"/>
                <a:cs typeface="Arial"/>
              </a:rPr>
              <a:t>for</a:t>
            </a:r>
            <a:r>
              <a:rPr lang="en-US" sz="1900" spc="-30" dirty="0">
                <a:latin typeface="Arial"/>
                <a:cs typeface="Arial"/>
              </a:rPr>
              <a:t> </a:t>
            </a:r>
            <a:r>
              <a:rPr lang="en-US" sz="1900" dirty="0">
                <a:latin typeface="Arial"/>
                <a:cs typeface="Arial"/>
              </a:rPr>
              <a:t>2020</a:t>
            </a:r>
            <a:r>
              <a:rPr lang="en-US" sz="1900" spc="-25" dirty="0">
                <a:latin typeface="Arial"/>
                <a:cs typeface="Arial"/>
              </a:rPr>
              <a:t> </a:t>
            </a:r>
            <a:r>
              <a:rPr lang="en-US" sz="1900" dirty="0">
                <a:latin typeface="Arial"/>
                <a:cs typeface="Arial"/>
              </a:rPr>
              <a:t>–</a:t>
            </a:r>
            <a:r>
              <a:rPr lang="en-US" sz="1900" spc="-25" dirty="0">
                <a:latin typeface="Arial"/>
                <a:cs typeface="Arial"/>
              </a:rPr>
              <a:t> </a:t>
            </a:r>
            <a:r>
              <a:rPr lang="en-US" sz="1900" dirty="0">
                <a:latin typeface="Arial"/>
                <a:cs typeface="Arial"/>
              </a:rPr>
              <a:t>2025</a:t>
            </a:r>
            <a:r>
              <a:rPr lang="en-US" sz="1900" spc="-30" dirty="0">
                <a:latin typeface="Arial"/>
                <a:cs typeface="Arial"/>
              </a:rPr>
              <a:t> - </a:t>
            </a:r>
            <a:r>
              <a:rPr lang="en-US" sz="1900" dirty="0">
                <a:latin typeface="Arial"/>
                <a:cs typeface="Arial"/>
              </a:rPr>
              <a:t>1)</a:t>
            </a:r>
            <a:r>
              <a:rPr lang="en-US" sz="1900" spc="-25" dirty="0">
                <a:latin typeface="Arial"/>
                <a:cs typeface="Arial"/>
              </a:rPr>
              <a:t> </a:t>
            </a:r>
            <a:r>
              <a:rPr lang="en-US" sz="1900" dirty="0">
                <a:latin typeface="Arial"/>
                <a:cs typeface="Arial"/>
              </a:rPr>
              <a:t>Advance</a:t>
            </a:r>
            <a:r>
              <a:rPr lang="en-US" sz="1900" spc="-25" dirty="0">
                <a:latin typeface="Arial"/>
                <a:cs typeface="Arial"/>
              </a:rPr>
              <a:t> </a:t>
            </a:r>
            <a:r>
              <a:rPr lang="en-US" sz="1900" dirty="0">
                <a:latin typeface="Arial"/>
                <a:cs typeface="Arial"/>
              </a:rPr>
              <a:t>the</a:t>
            </a:r>
            <a:r>
              <a:rPr lang="en-US" sz="1900" spc="-30" dirty="0">
                <a:latin typeface="Arial"/>
                <a:cs typeface="Arial"/>
              </a:rPr>
              <a:t> </a:t>
            </a:r>
            <a:r>
              <a:rPr lang="en-US" sz="1900" dirty="0">
                <a:latin typeface="Arial"/>
                <a:cs typeface="Arial"/>
              </a:rPr>
              <a:t>Federal</a:t>
            </a:r>
            <a:r>
              <a:rPr lang="en-US" sz="1900" spc="-25" dirty="0">
                <a:latin typeface="Arial"/>
                <a:cs typeface="Arial"/>
              </a:rPr>
              <a:t> </a:t>
            </a:r>
            <a:r>
              <a:rPr lang="en-US" sz="1900" dirty="0">
                <a:latin typeface="Arial"/>
                <a:cs typeface="Arial"/>
              </a:rPr>
              <a:t>Government</a:t>
            </a:r>
            <a:r>
              <a:rPr lang="en-US" sz="1900" spc="-25" dirty="0">
                <a:latin typeface="Arial"/>
                <a:cs typeface="Arial"/>
              </a:rPr>
              <a:t> </a:t>
            </a:r>
            <a:r>
              <a:rPr lang="en-US" sz="1900" dirty="0">
                <a:latin typeface="Arial"/>
                <a:cs typeface="Arial"/>
              </a:rPr>
              <a:t>ERM</a:t>
            </a:r>
            <a:r>
              <a:rPr lang="en-US" sz="1900" spc="-35" dirty="0">
                <a:latin typeface="Arial"/>
                <a:cs typeface="Arial"/>
              </a:rPr>
              <a:t> </a:t>
            </a:r>
            <a:r>
              <a:rPr lang="en-US" sz="1900" dirty="0">
                <a:latin typeface="Arial"/>
                <a:cs typeface="Arial"/>
              </a:rPr>
              <a:t>Profession,</a:t>
            </a:r>
            <a:r>
              <a:rPr lang="en-US" sz="1900" spc="-25" dirty="0">
                <a:latin typeface="Arial"/>
                <a:cs typeface="Arial"/>
              </a:rPr>
              <a:t> </a:t>
            </a:r>
            <a:r>
              <a:rPr lang="en-US" sz="1900" dirty="0">
                <a:latin typeface="Arial"/>
                <a:cs typeface="Arial"/>
              </a:rPr>
              <a:t>and</a:t>
            </a:r>
            <a:r>
              <a:rPr lang="en-US" sz="1900" spc="-25" dirty="0">
                <a:latin typeface="Arial"/>
                <a:cs typeface="Arial"/>
              </a:rPr>
              <a:t> 2) </a:t>
            </a:r>
            <a:r>
              <a:rPr lang="en-US" sz="1900" dirty="0">
                <a:latin typeface="Arial"/>
                <a:cs typeface="Arial"/>
              </a:rPr>
              <a:t>Influence</a:t>
            </a:r>
            <a:r>
              <a:rPr lang="en-US" sz="1900" spc="-35" dirty="0">
                <a:latin typeface="Arial"/>
                <a:cs typeface="Arial"/>
              </a:rPr>
              <a:t> </a:t>
            </a:r>
            <a:r>
              <a:rPr lang="en-US" sz="1900" dirty="0">
                <a:latin typeface="Arial"/>
                <a:cs typeface="Arial"/>
              </a:rPr>
              <a:t>Federal</a:t>
            </a:r>
            <a:r>
              <a:rPr lang="en-US" sz="1900" spc="-30" dirty="0">
                <a:latin typeface="Arial"/>
                <a:cs typeface="Arial"/>
              </a:rPr>
              <a:t> </a:t>
            </a:r>
            <a:r>
              <a:rPr lang="en-US" sz="1900" dirty="0">
                <a:latin typeface="Arial"/>
                <a:cs typeface="Arial"/>
              </a:rPr>
              <a:t>Government</a:t>
            </a:r>
            <a:r>
              <a:rPr lang="en-US" sz="1900" spc="-30" dirty="0">
                <a:latin typeface="Arial"/>
                <a:cs typeface="Arial"/>
              </a:rPr>
              <a:t> </a:t>
            </a:r>
            <a:r>
              <a:rPr lang="en-US" sz="1900" dirty="0">
                <a:latin typeface="Arial"/>
                <a:cs typeface="Arial"/>
              </a:rPr>
              <a:t>ERM</a:t>
            </a:r>
            <a:r>
              <a:rPr lang="en-US" sz="1900" spc="-35" dirty="0">
                <a:latin typeface="Arial"/>
                <a:cs typeface="Arial"/>
              </a:rPr>
              <a:t> </a:t>
            </a:r>
            <a:r>
              <a:rPr lang="en-US" sz="1900" dirty="0">
                <a:latin typeface="Arial"/>
                <a:cs typeface="Arial"/>
              </a:rPr>
              <a:t>Practices</a:t>
            </a:r>
          </a:p>
          <a:p>
            <a:pPr marL="0" marR="36830" indent="0">
              <a:lnSpc>
                <a:spcPct val="103699"/>
              </a:lnSpc>
              <a:spcBef>
                <a:spcPts val="610"/>
              </a:spcBef>
              <a:buNone/>
            </a:pPr>
            <a:r>
              <a:rPr lang="en-US" sz="1900" dirty="0">
                <a:latin typeface="Arial"/>
                <a:cs typeface="Arial"/>
              </a:rPr>
              <a:t>To</a:t>
            </a:r>
            <a:r>
              <a:rPr lang="en-US" sz="1900" spc="-40" dirty="0">
                <a:latin typeface="Arial"/>
                <a:cs typeface="Arial"/>
              </a:rPr>
              <a:t> </a:t>
            </a:r>
            <a:r>
              <a:rPr lang="en-US" sz="1900" dirty="0">
                <a:latin typeface="Arial"/>
                <a:cs typeface="Arial"/>
              </a:rPr>
              <a:t>shape</a:t>
            </a:r>
            <a:r>
              <a:rPr lang="en-US" sz="1900" spc="-30" dirty="0">
                <a:latin typeface="Arial"/>
                <a:cs typeface="Arial"/>
              </a:rPr>
              <a:t> </a:t>
            </a:r>
            <a:r>
              <a:rPr lang="en-US" sz="1900" dirty="0">
                <a:latin typeface="Arial"/>
                <a:cs typeface="Arial"/>
              </a:rPr>
              <a:t>the</a:t>
            </a:r>
            <a:r>
              <a:rPr lang="en-US" sz="1900" spc="-25" dirty="0">
                <a:latin typeface="Arial"/>
                <a:cs typeface="Arial"/>
              </a:rPr>
              <a:t> </a:t>
            </a:r>
            <a:r>
              <a:rPr lang="en-US" sz="1900" dirty="0">
                <a:latin typeface="Arial"/>
                <a:cs typeface="Arial"/>
              </a:rPr>
              <a:t>development</a:t>
            </a:r>
            <a:r>
              <a:rPr lang="en-US" sz="1900" spc="-25" dirty="0">
                <a:latin typeface="Arial"/>
                <a:cs typeface="Arial"/>
              </a:rPr>
              <a:t> </a:t>
            </a:r>
            <a:r>
              <a:rPr lang="en-US" sz="1900" dirty="0">
                <a:latin typeface="Arial"/>
                <a:cs typeface="Arial"/>
              </a:rPr>
              <a:t>efforts</a:t>
            </a:r>
            <a:r>
              <a:rPr lang="en-US" sz="1900" spc="-30" dirty="0">
                <a:latin typeface="Arial"/>
                <a:cs typeface="Arial"/>
              </a:rPr>
              <a:t> </a:t>
            </a:r>
            <a:r>
              <a:rPr lang="en-US" sz="1900" dirty="0">
                <a:latin typeface="Arial"/>
                <a:cs typeface="Arial"/>
              </a:rPr>
              <a:t>of</a:t>
            </a:r>
            <a:r>
              <a:rPr lang="en-US" sz="1900" spc="-25" dirty="0">
                <a:latin typeface="Arial"/>
                <a:cs typeface="Arial"/>
              </a:rPr>
              <a:t> </a:t>
            </a:r>
            <a:r>
              <a:rPr lang="en-US" sz="1900" dirty="0">
                <a:latin typeface="Arial"/>
                <a:cs typeface="Arial"/>
              </a:rPr>
              <a:t>the</a:t>
            </a:r>
            <a:r>
              <a:rPr lang="en-US" sz="1900" spc="-25" dirty="0">
                <a:latin typeface="Arial"/>
                <a:cs typeface="Arial"/>
              </a:rPr>
              <a:t> </a:t>
            </a:r>
            <a:r>
              <a:rPr lang="en-US" sz="1900" dirty="0">
                <a:latin typeface="Arial"/>
                <a:cs typeface="Arial"/>
              </a:rPr>
              <a:t>working</a:t>
            </a:r>
            <a:r>
              <a:rPr lang="en-US" sz="1900" spc="-30" dirty="0">
                <a:latin typeface="Arial"/>
                <a:cs typeface="Arial"/>
              </a:rPr>
              <a:t> </a:t>
            </a:r>
            <a:r>
              <a:rPr lang="en-US" sz="1900" dirty="0">
                <a:latin typeface="Arial"/>
                <a:cs typeface="Arial"/>
              </a:rPr>
              <a:t>group,</a:t>
            </a:r>
            <a:r>
              <a:rPr lang="en-US" sz="1900" spc="-25" dirty="0">
                <a:latin typeface="Arial"/>
                <a:cs typeface="Arial"/>
              </a:rPr>
              <a:t> </a:t>
            </a:r>
            <a:r>
              <a:rPr lang="en-US" sz="1900" dirty="0">
                <a:latin typeface="Arial"/>
                <a:cs typeface="Arial"/>
              </a:rPr>
              <a:t>the</a:t>
            </a:r>
            <a:r>
              <a:rPr lang="en-US" sz="1900" spc="-25" dirty="0">
                <a:latin typeface="Arial"/>
                <a:cs typeface="Arial"/>
              </a:rPr>
              <a:t> </a:t>
            </a:r>
            <a:r>
              <a:rPr lang="en-US" sz="1900" dirty="0">
                <a:latin typeface="Arial"/>
                <a:cs typeface="Arial"/>
              </a:rPr>
              <a:t>Board</a:t>
            </a:r>
            <a:r>
              <a:rPr lang="en-US" sz="1900" spc="-25" dirty="0">
                <a:latin typeface="Arial"/>
                <a:cs typeface="Arial"/>
              </a:rPr>
              <a:t> </a:t>
            </a:r>
            <a:r>
              <a:rPr lang="en-US" sz="1900" dirty="0">
                <a:latin typeface="Arial"/>
                <a:cs typeface="Arial"/>
              </a:rPr>
              <a:t>approved</a:t>
            </a:r>
            <a:r>
              <a:rPr lang="en-US" sz="1900" spc="-30" dirty="0">
                <a:latin typeface="Arial"/>
                <a:cs typeface="Arial"/>
              </a:rPr>
              <a:t> </a:t>
            </a:r>
            <a:r>
              <a:rPr lang="en-US" sz="1900" dirty="0">
                <a:latin typeface="Arial"/>
                <a:cs typeface="Arial"/>
              </a:rPr>
              <a:t>seven</a:t>
            </a:r>
            <a:r>
              <a:rPr lang="en-US" sz="1900" spc="-25" dirty="0">
                <a:latin typeface="Arial"/>
                <a:cs typeface="Arial"/>
              </a:rPr>
              <a:t> </a:t>
            </a:r>
            <a:r>
              <a:rPr lang="en-US" sz="1900" dirty="0">
                <a:latin typeface="Arial"/>
                <a:cs typeface="Arial"/>
              </a:rPr>
              <a:t>general</a:t>
            </a:r>
            <a:r>
              <a:rPr lang="en-US" sz="1900" spc="-25" dirty="0">
                <a:latin typeface="Arial"/>
                <a:cs typeface="Arial"/>
              </a:rPr>
              <a:t> </a:t>
            </a:r>
            <a:r>
              <a:rPr lang="en-US" sz="1900" dirty="0">
                <a:latin typeface="Arial"/>
                <a:cs typeface="Arial"/>
              </a:rPr>
              <a:t>design</a:t>
            </a:r>
            <a:r>
              <a:rPr lang="en-US" sz="1900" spc="-25" dirty="0">
                <a:latin typeface="Arial"/>
                <a:cs typeface="Arial"/>
              </a:rPr>
              <a:t> </a:t>
            </a:r>
            <a:r>
              <a:rPr lang="en-US" sz="1900" spc="-10" dirty="0">
                <a:latin typeface="Arial"/>
                <a:cs typeface="Arial"/>
              </a:rPr>
              <a:t>objectives. </a:t>
            </a:r>
            <a:r>
              <a:rPr lang="en-US" sz="1900" dirty="0">
                <a:latin typeface="Arial"/>
                <a:cs typeface="Arial"/>
              </a:rPr>
              <a:t>This</a:t>
            </a:r>
            <a:r>
              <a:rPr lang="en-US" sz="1900" spc="-35" dirty="0">
                <a:latin typeface="Arial"/>
                <a:cs typeface="Arial"/>
              </a:rPr>
              <a:t> </a:t>
            </a:r>
            <a:r>
              <a:rPr lang="en-US" sz="1900" dirty="0">
                <a:latin typeface="Arial"/>
                <a:cs typeface="Arial"/>
              </a:rPr>
              <a:t>document</a:t>
            </a:r>
            <a:r>
              <a:rPr lang="en-US" sz="1900" spc="-30" dirty="0">
                <a:latin typeface="Arial"/>
                <a:cs typeface="Arial"/>
              </a:rPr>
              <a:t> </a:t>
            </a:r>
            <a:r>
              <a:rPr lang="en-US" sz="1900" spc="-10" dirty="0">
                <a:latin typeface="Arial"/>
                <a:cs typeface="Arial"/>
              </a:rPr>
              <a:t>should:</a:t>
            </a:r>
            <a:endParaRPr lang="en-US" sz="1900" dirty="0">
              <a:latin typeface="Arial"/>
              <a:cs typeface="Arial"/>
            </a:endParaRPr>
          </a:p>
          <a:p>
            <a:pPr marL="508000" indent="-228600">
              <a:lnSpc>
                <a:spcPct val="100000"/>
              </a:lnSpc>
              <a:spcBef>
                <a:spcPts val="50"/>
              </a:spcBef>
              <a:buAutoNum type="arabicPeriod"/>
              <a:tabLst>
                <a:tab pos="508000" algn="l"/>
              </a:tabLst>
            </a:pPr>
            <a:r>
              <a:rPr lang="en-US" sz="1800" dirty="0">
                <a:latin typeface="Arial"/>
                <a:cs typeface="Arial"/>
              </a:rPr>
              <a:t>Provide</a:t>
            </a:r>
            <a:r>
              <a:rPr lang="en-US" sz="1800" spc="-35" dirty="0">
                <a:latin typeface="Arial"/>
                <a:cs typeface="Arial"/>
              </a:rPr>
              <a:t> </a:t>
            </a:r>
            <a:r>
              <a:rPr lang="en-US" sz="1800" dirty="0">
                <a:latin typeface="Arial"/>
                <a:cs typeface="Arial"/>
              </a:rPr>
              <a:t>guidance</a:t>
            </a:r>
            <a:r>
              <a:rPr lang="en-US" sz="1800" spc="-25" dirty="0">
                <a:latin typeface="Arial"/>
                <a:cs typeface="Arial"/>
              </a:rPr>
              <a:t> </a:t>
            </a:r>
            <a:r>
              <a:rPr lang="en-US" sz="1800" dirty="0">
                <a:latin typeface="Arial"/>
                <a:cs typeface="Arial"/>
              </a:rPr>
              <a:t>on</a:t>
            </a:r>
            <a:r>
              <a:rPr lang="en-US" sz="1800" spc="-20" dirty="0">
                <a:latin typeface="Arial"/>
                <a:cs typeface="Arial"/>
              </a:rPr>
              <a:t> </a:t>
            </a:r>
            <a:r>
              <a:rPr lang="en-US" sz="1800" dirty="0">
                <a:latin typeface="Arial"/>
                <a:cs typeface="Arial"/>
              </a:rPr>
              <a:t>how</a:t>
            </a:r>
            <a:r>
              <a:rPr lang="en-US" sz="1800" spc="-30" dirty="0">
                <a:latin typeface="Arial"/>
                <a:cs typeface="Arial"/>
              </a:rPr>
              <a:t> </a:t>
            </a:r>
            <a:r>
              <a:rPr lang="en-US" sz="1800" dirty="0">
                <a:latin typeface="Arial"/>
                <a:cs typeface="Arial"/>
              </a:rPr>
              <a:t>to</a:t>
            </a:r>
            <a:r>
              <a:rPr lang="en-US" sz="1800" spc="-20" dirty="0">
                <a:latin typeface="Arial"/>
                <a:cs typeface="Arial"/>
              </a:rPr>
              <a:t> </a:t>
            </a:r>
            <a:r>
              <a:rPr lang="en-US" sz="1800" dirty="0">
                <a:latin typeface="Arial"/>
                <a:cs typeface="Arial"/>
              </a:rPr>
              <a:t>design</a:t>
            </a:r>
            <a:r>
              <a:rPr lang="en-US" sz="1800" spc="-25" dirty="0">
                <a:latin typeface="Arial"/>
                <a:cs typeface="Arial"/>
              </a:rPr>
              <a:t> </a:t>
            </a:r>
            <a:r>
              <a:rPr lang="en-US" sz="1800" dirty="0">
                <a:latin typeface="Arial"/>
                <a:cs typeface="Arial"/>
              </a:rPr>
              <a:t>and</a:t>
            </a:r>
            <a:r>
              <a:rPr lang="en-US" sz="1800" spc="-25" dirty="0">
                <a:latin typeface="Arial"/>
                <a:cs typeface="Arial"/>
              </a:rPr>
              <a:t> </a:t>
            </a:r>
            <a:r>
              <a:rPr lang="en-US" sz="1800" dirty="0">
                <a:latin typeface="Arial"/>
                <a:cs typeface="Arial"/>
              </a:rPr>
              <a:t>sustain</a:t>
            </a:r>
            <a:r>
              <a:rPr lang="en-US" sz="1800" spc="-20" dirty="0">
                <a:latin typeface="Arial"/>
                <a:cs typeface="Arial"/>
              </a:rPr>
              <a:t> </a:t>
            </a:r>
            <a:r>
              <a:rPr lang="en-US" sz="1800" dirty="0">
                <a:latin typeface="Arial"/>
                <a:cs typeface="Arial"/>
              </a:rPr>
              <a:t>an</a:t>
            </a:r>
            <a:r>
              <a:rPr lang="en-US" sz="1800" spc="-25" dirty="0">
                <a:latin typeface="Arial"/>
                <a:cs typeface="Arial"/>
              </a:rPr>
              <a:t> </a:t>
            </a:r>
            <a:r>
              <a:rPr lang="en-US" sz="1800" dirty="0">
                <a:latin typeface="Arial"/>
                <a:cs typeface="Arial"/>
              </a:rPr>
              <a:t>ERM</a:t>
            </a:r>
            <a:r>
              <a:rPr lang="en-US" sz="1800" spc="-25" dirty="0">
                <a:latin typeface="Arial"/>
                <a:cs typeface="Arial"/>
              </a:rPr>
              <a:t> </a:t>
            </a:r>
            <a:r>
              <a:rPr lang="en-US" sz="1800" spc="-10" dirty="0">
                <a:latin typeface="Arial"/>
                <a:cs typeface="Arial"/>
              </a:rPr>
              <a:t>program,</a:t>
            </a:r>
            <a:endParaRPr lang="en-US" sz="1800" dirty="0">
              <a:latin typeface="Arial"/>
              <a:cs typeface="Arial"/>
            </a:endParaRPr>
          </a:p>
          <a:p>
            <a:pPr marL="508000" indent="-228600">
              <a:lnSpc>
                <a:spcPct val="100000"/>
              </a:lnSpc>
              <a:spcBef>
                <a:spcPts val="20"/>
              </a:spcBef>
              <a:buAutoNum type="arabicPeriod"/>
              <a:tabLst>
                <a:tab pos="508000" algn="l"/>
              </a:tabLst>
            </a:pPr>
            <a:r>
              <a:rPr lang="en-US" sz="1800" dirty="0">
                <a:latin typeface="Arial"/>
                <a:cs typeface="Arial"/>
              </a:rPr>
              <a:t>Be</a:t>
            </a:r>
            <a:r>
              <a:rPr lang="en-US" sz="1800" spc="-40" dirty="0">
                <a:latin typeface="Arial"/>
                <a:cs typeface="Arial"/>
              </a:rPr>
              <a:t> </a:t>
            </a:r>
            <a:r>
              <a:rPr lang="en-US" sz="1800" dirty="0">
                <a:latin typeface="Arial"/>
                <a:cs typeface="Arial"/>
              </a:rPr>
              <a:t>based</a:t>
            </a:r>
            <a:r>
              <a:rPr lang="en-US" sz="1800" spc="-30" dirty="0">
                <a:latin typeface="Arial"/>
                <a:cs typeface="Arial"/>
              </a:rPr>
              <a:t> </a:t>
            </a:r>
            <a:r>
              <a:rPr lang="en-US" sz="1800" dirty="0">
                <a:latin typeface="Arial"/>
                <a:cs typeface="Arial"/>
              </a:rPr>
              <a:t>on</a:t>
            </a:r>
            <a:r>
              <a:rPr lang="en-US" sz="1800" spc="-30" dirty="0">
                <a:latin typeface="Arial"/>
                <a:cs typeface="Arial"/>
              </a:rPr>
              <a:t> </a:t>
            </a:r>
            <a:r>
              <a:rPr lang="en-US" sz="1800" dirty="0">
                <a:latin typeface="Arial"/>
                <a:cs typeface="Arial"/>
              </a:rPr>
              <a:t>leading</a:t>
            </a:r>
            <a:r>
              <a:rPr lang="en-US" sz="1800" spc="-25" dirty="0">
                <a:latin typeface="Arial"/>
                <a:cs typeface="Arial"/>
              </a:rPr>
              <a:t> </a:t>
            </a:r>
            <a:r>
              <a:rPr lang="en-US" sz="1800" dirty="0">
                <a:latin typeface="Arial"/>
                <a:cs typeface="Arial"/>
              </a:rPr>
              <a:t>practices</a:t>
            </a:r>
            <a:r>
              <a:rPr lang="en-US" sz="1800" spc="-30" dirty="0">
                <a:latin typeface="Arial"/>
                <a:cs typeface="Arial"/>
              </a:rPr>
              <a:t> </a:t>
            </a:r>
            <a:r>
              <a:rPr lang="en-US" sz="1800" dirty="0">
                <a:latin typeface="Arial"/>
                <a:cs typeface="Arial"/>
              </a:rPr>
              <a:t>and</a:t>
            </a:r>
            <a:r>
              <a:rPr lang="en-US" sz="1800" spc="-30" dirty="0">
                <a:latin typeface="Arial"/>
                <a:cs typeface="Arial"/>
              </a:rPr>
              <a:t> </a:t>
            </a:r>
            <a:r>
              <a:rPr lang="en-US" sz="1800" dirty="0">
                <a:latin typeface="Arial"/>
                <a:cs typeface="Arial"/>
              </a:rPr>
              <a:t>publicly</a:t>
            </a:r>
            <a:r>
              <a:rPr lang="en-US" sz="1800" spc="-30" dirty="0">
                <a:latin typeface="Arial"/>
                <a:cs typeface="Arial"/>
              </a:rPr>
              <a:t> </a:t>
            </a:r>
            <a:r>
              <a:rPr lang="en-US" sz="1800" dirty="0">
                <a:latin typeface="Arial"/>
                <a:cs typeface="Arial"/>
              </a:rPr>
              <a:t>available</a:t>
            </a:r>
            <a:r>
              <a:rPr lang="en-US" sz="1800" spc="-25" dirty="0">
                <a:latin typeface="Arial"/>
                <a:cs typeface="Arial"/>
              </a:rPr>
              <a:t> </a:t>
            </a:r>
            <a:r>
              <a:rPr lang="en-US" sz="1800" spc="-10" dirty="0">
                <a:latin typeface="Arial"/>
                <a:cs typeface="Arial"/>
              </a:rPr>
              <a:t>documents,</a:t>
            </a:r>
            <a:endParaRPr lang="en-US" sz="1800" dirty="0">
              <a:latin typeface="Arial"/>
              <a:cs typeface="Arial"/>
            </a:endParaRPr>
          </a:p>
          <a:p>
            <a:pPr marL="508000" indent="-228600">
              <a:lnSpc>
                <a:spcPct val="100000"/>
              </a:lnSpc>
              <a:spcBef>
                <a:spcPts val="50"/>
              </a:spcBef>
              <a:buAutoNum type="arabicPeriod"/>
              <a:tabLst>
                <a:tab pos="508000" algn="l"/>
              </a:tabLst>
            </a:pPr>
            <a:r>
              <a:rPr lang="en-US" sz="1800" dirty="0">
                <a:latin typeface="Arial"/>
                <a:cs typeface="Arial"/>
              </a:rPr>
              <a:t>Be</a:t>
            </a:r>
            <a:r>
              <a:rPr lang="en-US" sz="1800" spc="-40" dirty="0">
                <a:latin typeface="Arial"/>
                <a:cs typeface="Arial"/>
              </a:rPr>
              <a:t> </a:t>
            </a:r>
            <a:r>
              <a:rPr lang="en-US" sz="1800" dirty="0">
                <a:latin typeface="Arial"/>
                <a:cs typeface="Arial"/>
              </a:rPr>
              <a:t>applicable</a:t>
            </a:r>
            <a:r>
              <a:rPr lang="en-US" sz="1800" spc="-25" dirty="0">
                <a:latin typeface="Arial"/>
                <a:cs typeface="Arial"/>
              </a:rPr>
              <a:t> </a:t>
            </a:r>
            <a:r>
              <a:rPr lang="en-US" sz="1800" dirty="0">
                <a:latin typeface="Arial"/>
                <a:cs typeface="Arial"/>
              </a:rPr>
              <a:t>to</a:t>
            </a:r>
            <a:r>
              <a:rPr lang="en-US" sz="1800" spc="-25" dirty="0">
                <a:latin typeface="Arial"/>
                <a:cs typeface="Arial"/>
              </a:rPr>
              <a:t> </a:t>
            </a:r>
            <a:r>
              <a:rPr lang="en-US" sz="1800" dirty="0">
                <a:latin typeface="Arial"/>
                <a:cs typeface="Arial"/>
              </a:rPr>
              <a:t>a</a:t>
            </a:r>
            <a:r>
              <a:rPr lang="en-US" sz="1800" spc="-25" dirty="0">
                <a:latin typeface="Arial"/>
                <a:cs typeface="Arial"/>
              </a:rPr>
              <a:t> </a:t>
            </a:r>
            <a:r>
              <a:rPr lang="en-US" sz="1800" dirty="0">
                <a:latin typeface="Arial"/>
                <a:cs typeface="Arial"/>
              </a:rPr>
              <a:t>wide</a:t>
            </a:r>
            <a:r>
              <a:rPr lang="en-US" sz="1800" spc="-25" dirty="0">
                <a:latin typeface="Arial"/>
                <a:cs typeface="Arial"/>
              </a:rPr>
              <a:t> </a:t>
            </a:r>
            <a:r>
              <a:rPr lang="en-US" sz="1800" dirty="0">
                <a:latin typeface="Arial"/>
                <a:cs typeface="Arial"/>
              </a:rPr>
              <a:t>range</a:t>
            </a:r>
            <a:r>
              <a:rPr lang="en-US" sz="1800" spc="-30" dirty="0">
                <a:latin typeface="Arial"/>
                <a:cs typeface="Arial"/>
              </a:rPr>
              <a:t> </a:t>
            </a:r>
            <a:r>
              <a:rPr lang="en-US" sz="1800" dirty="0">
                <a:latin typeface="Arial"/>
                <a:cs typeface="Arial"/>
              </a:rPr>
              <a:t>of</a:t>
            </a:r>
            <a:r>
              <a:rPr lang="en-US" sz="1800" spc="-25" dirty="0">
                <a:latin typeface="Arial"/>
                <a:cs typeface="Arial"/>
              </a:rPr>
              <a:t> </a:t>
            </a:r>
            <a:r>
              <a:rPr lang="en-US" sz="1800" dirty="0">
                <a:latin typeface="Arial"/>
                <a:cs typeface="Arial"/>
              </a:rPr>
              <a:t>agencies</a:t>
            </a:r>
            <a:r>
              <a:rPr lang="en-US" sz="1800" spc="-25" dirty="0">
                <a:latin typeface="Arial"/>
                <a:cs typeface="Arial"/>
              </a:rPr>
              <a:t> </a:t>
            </a:r>
            <a:r>
              <a:rPr lang="en-US" sz="1800" dirty="0">
                <a:latin typeface="Arial"/>
                <a:cs typeface="Arial"/>
              </a:rPr>
              <a:t>varying</a:t>
            </a:r>
            <a:r>
              <a:rPr lang="en-US" sz="1800" spc="-25" dirty="0">
                <a:latin typeface="Arial"/>
                <a:cs typeface="Arial"/>
              </a:rPr>
              <a:t> </a:t>
            </a:r>
            <a:r>
              <a:rPr lang="en-US" sz="1800" dirty="0">
                <a:latin typeface="Arial"/>
                <a:cs typeface="Arial"/>
              </a:rPr>
              <a:t>in</a:t>
            </a:r>
            <a:r>
              <a:rPr lang="en-US" sz="1800" spc="-25" dirty="0">
                <a:latin typeface="Arial"/>
                <a:cs typeface="Arial"/>
              </a:rPr>
              <a:t> </a:t>
            </a:r>
            <a:r>
              <a:rPr lang="en-US" sz="1800" dirty="0">
                <a:latin typeface="Arial"/>
                <a:cs typeface="Arial"/>
              </a:rPr>
              <a:t>size,</a:t>
            </a:r>
            <a:r>
              <a:rPr lang="en-US" sz="1800" spc="-30" dirty="0">
                <a:latin typeface="Arial"/>
                <a:cs typeface="Arial"/>
              </a:rPr>
              <a:t> </a:t>
            </a:r>
            <a:r>
              <a:rPr lang="en-US" sz="1800" dirty="0">
                <a:latin typeface="Arial"/>
                <a:cs typeface="Arial"/>
              </a:rPr>
              <a:t>complexity,</a:t>
            </a:r>
            <a:r>
              <a:rPr lang="en-US" sz="1800" spc="-25" dirty="0">
                <a:latin typeface="Arial"/>
                <a:cs typeface="Arial"/>
              </a:rPr>
              <a:t> </a:t>
            </a:r>
            <a:r>
              <a:rPr lang="en-US" sz="1800" dirty="0">
                <a:latin typeface="Arial"/>
                <a:cs typeface="Arial"/>
              </a:rPr>
              <a:t>mission,</a:t>
            </a:r>
            <a:r>
              <a:rPr lang="en-US" sz="1800" spc="-25" dirty="0">
                <a:latin typeface="Arial"/>
                <a:cs typeface="Arial"/>
              </a:rPr>
              <a:t> </a:t>
            </a:r>
            <a:r>
              <a:rPr lang="en-US" sz="1800" dirty="0">
                <a:latin typeface="Arial"/>
                <a:cs typeface="Arial"/>
              </a:rPr>
              <a:t>and</a:t>
            </a:r>
            <a:r>
              <a:rPr lang="en-US" sz="1800" spc="-25" dirty="0">
                <a:latin typeface="Arial"/>
                <a:cs typeface="Arial"/>
              </a:rPr>
              <a:t> </a:t>
            </a:r>
            <a:r>
              <a:rPr lang="en-US" sz="1800" dirty="0">
                <a:latin typeface="Arial"/>
                <a:cs typeface="Arial"/>
              </a:rPr>
              <a:t>risk</a:t>
            </a:r>
            <a:r>
              <a:rPr lang="en-US" sz="1800" spc="-25" dirty="0">
                <a:latin typeface="Arial"/>
                <a:cs typeface="Arial"/>
              </a:rPr>
              <a:t> </a:t>
            </a:r>
            <a:r>
              <a:rPr lang="en-US" sz="1800" spc="-10" dirty="0">
                <a:latin typeface="Arial"/>
                <a:cs typeface="Arial"/>
              </a:rPr>
              <a:t>culture,</a:t>
            </a:r>
            <a:endParaRPr lang="en-US" sz="1800" dirty="0">
              <a:latin typeface="Arial"/>
              <a:cs typeface="Arial"/>
            </a:endParaRPr>
          </a:p>
          <a:p>
            <a:pPr marL="508000" indent="-228600">
              <a:lnSpc>
                <a:spcPct val="100000"/>
              </a:lnSpc>
              <a:spcBef>
                <a:spcPts val="50"/>
              </a:spcBef>
              <a:buAutoNum type="arabicPeriod"/>
              <a:tabLst>
                <a:tab pos="508000" algn="l"/>
              </a:tabLst>
            </a:pPr>
            <a:r>
              <a:rPr lang="en-US" sz="1800" dirty="0">
                <a:latin typeface="Arial"/>
                <a:cs typeface="Arial"/>
              </a:rPr>
              <a:t>Define</a:t>
            </a:r>
            <a:r>
              <a:rPr lang="en-US" sz="1800" spc="-40" dirty="0">
                <a:latin typeface="Arial"/>
                <a:cs typeface="Arial"/>
              </a:rPr>
              <a:t> </a:t>
            </a:r>
            <a:r>
              <a:rPr lang="en-US" sz="1800" dirty="0">
                <a:latin typeface="Arial"/>
                <a:cs typeface="Arial"/>
              </a:rPr>
              <a:t>what</a:t>
            </a:r>
            <a:r>
              <a:rPr lang="en-US" sz="1800" spc="-30" dirty="0">
                <a:latin typeface="Arial"/>
                <a:cs typeface="Arial"/>
              </a:rPr>
              <a:t> </a:t>
            </a:r>
            <a:r>
              <a:rPr lang="en-US" sz="1800" dirty="0">
                <a:latin typeface="Arial"/>
                <a:cs typeface="Arial"/>
              </a:rPr>
              <a:t>is</a:t>
            </a:r>
            <a:r>
              <a:rPr lang="en-US" sz="1800" spc="-25" dirty="0">
                <a:latin typeface="Arial"/>
                <a:cs typeface="Arial"/>
              </a:rPr>
              <a:t> </a:t>
            </a:r>
            <a:r>
              <a:rPr lang="en-US" sz="1800" dirty="0">
                <a:latin typeface="Arial"/>
                <a:cs typeface="Arial"/>
              </a:rPr>
              <a:t>technically</a:t>
            </a:r>
            <a:r>
              <a:rPr lang="en-US" sz="1800" spc="-30" dirty="0">
                <a:latin typeface="Arial"/>
                <a:cs typeface="Arial"/>
              </a:rPr>
              <a:t> </a:t>
            </a:r>
            <a:r>
              <a:rPr lang="en-US" sz="1800" dirty="0">
                <a:latin typeface="Arial"/>
                <a:cs typeface="Arial"/>
              </a:rPr>
              <a:t>required</a:t>
            </a:r>
            <a:r>
              <a:rPr lang="en-US" sz="1800" spc="-25" dirty="0">
                <a:latin typeface="Arial"/>
                <a:cs typeface="Arial"/>
              </a:rPr>
              <a:t> </a:t>
            </a:r>
            <a:r>
              <a:rPr lang="en-US" sz="1800" dirty="0">
                <a:latin typeface="Arial"/>
                <a:cs typeface="Arial"/>
              </a:rPr>
              <a:t>and</a:t>
            </a:r>
            <a:r>
              <a:rPr lang="en-US" sz="1800" spc="-30" dirty="0">
                <a:latin typeface="Arial"/>
                <a:cs typeface="Arial"/>
              </a:rPr>
              <a:t> </a:t>
            </a:r>
            <a:r>
              <a:rPr lang="en-US" sz="1800" dirty="0">
                <a:latin typeface="Arial"/>
                <a:cs typeface="Arial"/>
              </a:rPr>
              <a:t>provide</a:t>
            </a:r>
            <a:r>
              <a:rPr lang="en-US" sz="1800" spc="-30" dirty="0">
                <a:latin typeface="Arial"/>
                <a:cs typeface="Arial"/>
              </a:rPr>
              <a:t> </a:t>
            </a:r>
            <a:r>
              <a:rPr lang="en-US" sz="1800" dirty="0">
                <a:latin typeface="Arial"/>
                <a:cs typeface="Arial"/>
              </a:rPr>
              <a:t>one</a:t>
            </a:r>
            <a:r>
              <a:rPr lang="en-US" sz="1800" spc="-25" dirty="0">
                <a:latin typeface="Arial"/>
                <a:cs typeface="Arial"/>
              </a:rPr>
              <a:t> </a:t>
            </a:r>
            <a:r>
              <a:rPr lang="en-US" sz="1800" dirty="0">
                <a:latin typeface="Arial"/>
                <a:cs typeface="Arial"/>
              </a:rPr>
              <a:t>or</a:t>
            </a:r>
            <a:r>
              <a:rPr lang="en-US" sz="1800" spc="-30" dirty="0">
                <a:latin typeface="Arial"/>
                <a:cs typeface="Arial"/>
              </a:rPr>
              <a:t> </a:t>
            </a:r>
            <a:r>
              <a:rPr lang="en-US" sz="1800" dirty="0">
                <a:latin typeface="Arial"/>
                <a:cs typeface="Arial"/>
              </a:rPr>
              <a:t>more</a:t>
            </a:r>
            <a:r>
              <a:rPr lang="en-US" sz="1800" spc="-25" dirty="0">
                <a:latin typeface="Arial"/>
                <a:cs typeface="Arial"/>
              </a:rPr>
              <a:t> </a:t>
            </a:r>
            <a:r>
              <a:rPr lang="en-US" sz="1800" dirty="0">
                <a:latin typeface="Arial"/>
                <a:cs typeface="Arial"/>
              </a:rPr>
              <a:t>methods</a:t>
            </a:r>
            <a:r>
              <a:rPr lang="en-US" sz="1800" spc="-30" dirty="0">
                <a:latin typeface="Arial"/>
                <a:cs typeface="Arial"/>
              </a:rPr>
              <a:t> </a:t>
            </a:r>
            <a:r>
              <a:rPr lang="en-US" sz="1800" dirty="0">
                <a:latin typeface="Arial"/>
                <a:cs typeface="Arial"/>
              </a:rPr>
              <a:t>where</a:t>
            </a:r>
            <a:r>
              <a:rPr lang="en-US" sz="1800" spc="-25" dirty="0">
                <a:latin typeface="Arial"/>
                <a:cs typeface="Arial"/>
              </a:rPr>
              <a:t> </a:t>
            </a:r>
            <a:r>
              <a:rPr lang="en-US" sz="1800" spc="-10" dirty="0">
                <a:latin typeface="Arial"/>
                <a:cs typeface="Arial"/>
              </a:rPr>
              <a:t>appropriate,</a:t>
            </a:r>
            <a:endParaRPr lang="en-US" sz="1800" dirty="0">
              <a:latin typeface="Arial"/>
              <a:cs typeface="Arial"/>
            </a:endParaRPr>
          </a:p>
          <a:p>
            <a:pPr marL="508000" indent="-228600">
              <a:lnSpc>
                <a:spcPct val="100000"/>
              </a:lnSpc>
              <a:spcBef>
                <a:spcPts val="45"/>
              </a:spcBef>
              <a:buAutoNum type="arabicPeriod"/>
              <a:tabLst>
                <a:tab pos="508000" algn="l"/>
              </a:tabLst>
            </a:pPr>
            <a:r>
              <a:rPr lang="en-US" sz="1800" dirty="0">
                <a:latin typeface="Arial"/>
                <a:cs typeface="Arial"/>
              </a:rPr>
              <a:t>Be</a:t>
            </a:r>
            <a:r>
              <a:rPr lang="en-US" sz="1800" spc="-25" dirty="0">
                <a:latin typeface="Arial"/>
                <a:cs typeface="Arial"/>
              </a:rPr>
              <a:t> </a:t>
            </a:r>
            <a:r>
              <a:rPr lang="en-US" sz="1800" dirty="0">
                <a:latin typeface="Arial"/>
                <a:cs typeface="Arial"/>
              </a:rPr>
              <a:t>subject</a:t>
            </a:r>
            <a:r>
              <a:rPr lang="en-US" sz="1800" spc="-25" dirty="0">
                <a:latin typeface="Arial"/>
                <a:cs typeface="Arial"/>
              </a:rPr>
              <a:t> </a:t>
            </a:r>
            <a:r>
              <a:rPr lang="en-US" sz="1800" dirty="0">
                <a:latin typeface="Arial"/>
                <a:cs typeface="Arial"/>
              </a:rPr>
              <a:t>to</a:t>
            </a:r>
            <a:r>
              <a:rPr lang="en-US" sz="1800" spc="-25" dirty="0">
                <a:latin typeface="Arial"/>
                <a:cs typeface="Arial"/>
              </a:rPr>
              <a:t> </a:t>
            </a:r>
            <a:r>
              <a:rPr lang="en-US" sz="1800" dirty="0">
                <a:latin typeface="Arial"/>
                <a:cs typeface="Arial"/>
              </a:rPr>
              <a:t>Peer</a:t>
            </a:r>
            <a:r>
              <a:rPr lang="en-US" sz="1800" spc="-25" dirty="0">
                <a:latin typeface="Arial"/>
                <a:cs typeface="Arial"/>
              </a:rPr>
              <a:t> </a:t>
            </a:r>
            <a:r>
              <a:rPr lang="en-US" sz="1800" dirty="0">
                <a:latin typeface="Arial"/>
                <a:cs typeface="Arial"/>
              </a:rPr>
              <a:t>Review</a:t>
            </a:r>
            <a:r>
              <a:rPr lang="en-US" sz="1800" spc="-25" dirty="0">
                <a:latin typeface="Arial"/>
                <a:cs typeface="Arial"/>
              </a:rPr>
              <a:t> </a:t>
            </a:r>
            <a:r>
              <a:rPr lang="en-US" sz="1800" spc="-10" dirty="0">
                <a:latin typeface="Arial"/>
                <a:cs typeface="Arial"/>
              </a:rPr>
              <a:t>process,</a:t>
            </a:r>
            <a:endParaRPr lang="en-US" sz="1800" dirty="0">
              <a:latin typeface="Arial"/>
              <a:cs typeface="Arial"/>
            </a:endParaRPr>
          </a:p>
          <a:p>
            <a:pPr marL="508000" indent="-228600">
              <a:lnSpc>
                <a:spcPct val="100000"/>
              </a:lnSpc>
              <a:spcBef>
                <a:spcPts val="25"/>
              </a:spcBef>
              <a:buAutoNum type="arabicPeriod"/>
              <a:tabLst>
                <a:tab pos="508000" algn="l"/>
              </a:tabLst>
            </a:pPr>
            <a:r>
              <a:rPr lang="en-US" sz="1800" dirty="0">
                <a:latin typeface="Arial"/>
                <a:cs typeface="Arial"/>
              </a:rPr>
              <a:t>Address</a:t>
            </a:r>
            <a:r>
              <a:rPr lang="en-US" sz="1800" spc="-35" dirty="0">
                <a:latin typeface="Arial"/>
                <a:cs typeface="Arial"/>
              </a:rPr>
              <a:t> </a:t>
            </a:r>
            <a:r>
              <a:rPr lang="en-US" sz="1800" dirty="0">
                <a:latin typeface="Arial"/>
                <a:cs typeface="Arial"/>
              </a:rPr>
              <a:t>the</a:t>
            </a:r>
            <a:r>
              <a:rPr lang="en-US" sz="1800" spc="-25" dirty="0">
                <a:latin typeface="Arial"/>
                <a:cs typeface="Arial"/>
              </a:rPr>
              <a:t> </a:t>
            </a:r>
            <a:r>
              <a:rPr lang="en-US" sz="1800" dirty="0">
                <a:latin typeface="Arial"/>
                <a:cs typeface="Arial"/>
              </a:rPr>
              <a:t>need</a:t>
            </a:r>
            <a:r>
              <a:rPr lang="en-US" sz="1800" spc="-25" dirty="0">
                <a:latin typeface="Arial"/>
                <a:cs typeface="Arial"/>
              </a:rPr>
              <a:t> </a:t>
            </a:r>
            <a:r>
              <a:rPr lang="en-US" sz="1800" dirty="0">
                <a:latin typeface="Arial"/>
                <a:cs typeface="Arial"/>
              </a:rPr>
              <a:t>to</a:t>
            </a:r>
            <a:r>
              <a:rPr lang="en-US" sz="1800" spc="-25" dirty="0">
                <a:latin typeface="Arial"/>
                <a:cs typeface="Arial"/>
              </a:rPr>
              <a:t> </a:t>
            </a:r>
            <a:r>
              <a:rPr lang="en-US" sz="1800" dirty="0">
                <a:latin typeface="Arial"/>
                <a:cs typeface="Arial"/>
              </a:rPr>
              <a:t>regularly</a:t>
            </a:r>
            <a:r>
              <a:rPr lang="en-US" sz="1800" spc="-25" dirty="0">
                <a:latin typeface="Arial"/>
                <a:cs typeface="Arial"/>
              </a:rPr>
              <a:t> </a:t>
            </a:r>
            <a:r>
              <a:rPr lang="en-US" sz="1800" dirty="0">
                <a:latin typeface="Arial"/>
                <a:cs typeface="Arial"/>
              </a:rPr>
              <a:t>update</a:t>
            </a:r>
            <a:r>
              <a:rPr lang="en-US" sz="1800" spc="-25" dirty="0">
                <a:latin typeface="Arial"/>
                <a:cs typeface="Arial"/>
              </a:rPr>
              <a:t> </a:t>
            </a:r>
            <a:r>
              <a:rPr lang="en-US" sz="1800" dirty="0">
                <a:latin typeface="Arial"/>
                <a:cs typeface="Arial"/>
              </a:rPr>
              <a:t>the</a:t>
            </a:r>
            <a:r>
              <a:rPr lang="en-US" sz="1800" spc="-25" dirty="0">
                <a:latin typeface="Arial"/>
                <a:cs typeface="Arial"/>
              </a:rPr>
              <a:t> </a:t>
            </a:r>
            <a:r>
              <a:rPr lang="en-US" sz="1800" dirty="0">
                <a:latin typeface="Arial"/>
                <a:cs typeface="Arial"/>
              </a:rPr>
              <a:t>portfolio</a:t>
            </a:r>
            <a:r>
              <a:rPr lang="en-US" sz="1800" spc="-25" dirty="0">
                <a:latin typeface="Arial"/>
                <a:cs typeface="Arial"/>
              </a:rPr>
              <a:t> </a:t>
            </a:r>
            <a:r>
              <a:rPr lang="en-US" sz="1800" dirty="0">
                <a:latin typeface="Arial"/>
                <a:cs typeface="Arial"/>
              </a:rPr>
              <a:t>of</a:t>
            </a:r>
            <a:r>
              <a:rPr lang="en-US" sz="1800" spc="-25" dirty="0">
                <a:latin typeface="Arial"/>
                <a:cs typeface="Arial"/>
              </a:rPr>
              <a:t> </a:t>
            </a:r>
            <a:r>
              <a:rPr lang="en-US" sz="1800" dirty="0">
                <a:latin typeface="Arial"/>
                <a:cs typeface="Arial"/>
              </a:rPr>
              <a:t>risks</a:t>
            </a:r>
            <a:r>
              <a:rPr lang="en-US" sz="1800" spc="-25" dirty="0">
                <a:latin typeface="Arial"/>
                <a:cs typeface="Arial"/>
              </a:rPr>
              <a:t> </a:t>
            </a:r>
            <a:r>
              <a:rPr lang="en-US" sz="1800" dirty="0">
                <a:latin typeface="Arial"/>
                <a:cs typeface="Arial"/>
              </a:rPr>
              <a:t>to</a:t>
            </a:r>
            <a:r>
              <a:rPr lang="en-US" sz="1800" spc="-25" dirty="0">
                <a:latin typeface="Arial"/>
                <a:cs typeface="Arial"/>
              </a:rPr>
              <a:t> </a:t>
            </a:r>
            <a:r>
              <a:rPr lang="en-US" sz="1800" dirty="0">
                <a:latin typeface="Arial"/>
                <a:cs typeface="Arial"/>
              </a:rPr>
              <a:t>respond</a:t>
            </a:r>
            <a:r>
              <a:rPr lang="en-US" sz="1800" spc="-25" dirty="0">
                <a:latin typeface="Arial"/>
                <a:cs typeface="Arial"/>
              </a:rPr>
              <a:t> </a:t>
            </a:r>
            <a:r>
              <a:rPr lang="en-US" sz="1800" dirty="0">
                <a:latin typeface="Arial"/>
                <a:cs typeface="Arial"/>
              </a:rPr>
              <a:t>to</a:t>
            </a:r>
            <a:r>
              <a:rPr lang="en-US" sz="1800" spc="-25" dirty="0">
                <a:latin typeface="Arial"/>
                <a:cs typeface="Arial"/>
              </a:rPr>
              <a:t> </a:t>
            </a:r>
            <a:r>
              <a:rPr lang="en-US" sz="1800" dirty="0">
                <a:latin typeface="Arial"/>
                <a:cs typeface="Arial"/>
              </a:rPr>
              <a:t>change</a:t>
            </a:r>
            <a:r>
              <a:rPr lang="en-US" sz="1800" spc="-25" dirty="0">
                <a:latin typeface="Arial"/>
                <a:cs typeface="Arial"/>
              </a:rPr>
              <a:t> </a:t>
            </a:r>
            <a:r>
              <a:rPr lang="en-US" sz="1800" dirty="0">
                <a:latin typeface="Arial"/>
                <a:cs typeface="Arial"/>
              </a:rPr>
              <a:t>in</a:t>
            </a:r>
            <a:r>
              <a:rPr lang="en-US" sz="1800" spc="-25" dirty="0">
                <a:latin typeface="Arial"/>
                <a:cs typeface="Arial"/>
              </a:rPr>
              <a:t> </a:t>
            </a:r>
            <a:r>
              <a:rPr lang="en-US" sz="1800" dirty="0">
                <a:latin typeface="Arial"/>
                <a:cs typeface="Arial"/>
              </a:rPr>
              <a:t>context,</a:t>
            </a:r>
            <a:r>
              <a:rPr lang="en-US" sz="1800" spc="-20" dirty="0">
                <a:latin typeface="Arial"/>
                <a:cs typeface="Arial"/>
              </a:rPr>
              <a:t> </a:t>
            </a:r>
            <a:r>
              <a:rPr lang="en-US" sz="1800" spc="-25" dirty="0">
                <a:latin typeface="Arial"/>
                <a:cs typeface="Arial"/>
              </a:rPr>
              <a:t>and</a:t>
            </a:r>
            <a:endParaRPr lang="en-US" sz="1800" dirty="0">
              <a:latin typeface="Arial"/>
              <a:cs typeface="Arial"/>
            </a:endParaRPr>
          </a:p>
          <a:p>
            <a:pPr marL="508000" indent="-228600">
              <a:lnSpc>
                <a:spcPct val="100000"/>
              </a:lnSpc>
              <a:spcBef>
                <a:spcPts val="50"/>
              </a:spcBef>
              <a:buAutoNum type="arabicPeriod"/>
              <a:tabLst>
                <a:tab pos="508000" algn="l"/>
              </a:tabLst>
            </a:pPr>
            <a:r>
              <a:rPr lang="en-US" sz="1800" dirty="0">
                <a:latin typeface="Arial"/>
                <a:cs typeface="Arial"/>
              </a:rPr>
              <a:t>Be</a:t>
            </a:r>
            <a:r>
              <a:rPr lang="en-US" sz="1800" spc="-35" dirty="0">
                <a:latin typeface="Arial"/>
                <a:cs typeface="Arial"/>
              </a:rPr>
              <a:t> </a:t>
            </a:r>
            <a:r>
              <a:rPr lang="en-US" sz="1800" dirty="0">
                <a:latin typeface="Arial"/>
                <a:cs typeface="Arial"/>
              </a:rPr>
              <a:t>a</a:t>
            </a:r>
            <a:r>
              <a:rPr lang="en-US" sz="1800" spc="-25" dirty="0">
                <a:latin typeface="Arial"/>
                <a:cs typeface="Arial"/>
              </a:rPr>
              <a:t> </a:t>
            </a:r>
            <a:r>
              <a:rPr lang="en-US" sz="1800" dirty="0">
                <a:latin typeface="Arial"/>
                <a:cs typeface="Arial"/>
              </a:rPr>
              <a:t>living</a:t>
            </a:r>
            <a:r>
              <a:rPr lang="en-US" sz="1800" spc="-25" dirty="0">
                <a:latin typeface="Arial"/>
                <a:cs typeface="Arial"/>
              </a:rPr>
              <a:t> </a:t>
            </a:r>
            <a:r>
              <a:rPr lang="en-US" sz="1800" dirty="0">
                <a:latin typeface="Arial"/>
                <a:cs typeface="Arial"/>
              </a:rPr>
              <a:t>document</a:t>
            </a:r>
            <a:r>
              <a:rPr lang="en-US" sz="1800" spc="-25" dirty="0">
                <a:latin typeface="Arial"/>
                <a:cs typeface="Arial"/>
              </a:rPr>
              <a:t> </a:t>
            </a:r>
            <a:r>
              <a:rPr lang="en-US" sz="1800" dirty="0">
                <a:latin typeface="Arial"/>
                <a:cs typeface="Arial"/>
              </a:rPr>
              <a:t>updated</a:t>
            </a:r>
            <a:r>
              <a:rPr lang="en-US" sz="1800" spc="-25" dirty="0">
                <a:latin typeface="Arial"/>
                <a:cs typeface="Arial"/>
              </a:rPr>
              <a:t> </a:t>
            </a:r>
            <a:r>
              <a:rPr lang="en-US" sz="1800" dirty="0">
                <a:latin typeface="Arial"/>
                <a:cs typeface="Arial"/>
              </a:rPr>
              <a:t>as</a:t>
            </a:r>
            <a:r>
              <a:rPr lang="en-US" sz="1800" spc="-20" dirty="0">
                <a:latin typeface="Arial"/>
                <a:cs typeface="Arial"/>
              </a:rPr>
              <a:t> </a:t>
            </a:r>
            <a:r>
              <a:rPr lang="en-US" sz="1800" dirty="0">
                <a:latin typeface="Arial"/>
                <a:cs typeface="Arial"/>
              </a:rPr>
              <a:t>the</a:t>
            </a:r>
            <a:r>
              <a:rPr lang="en-US" sz="1800" spc="-25" dirty="0">
                <a:latin typeface="Arial"/>
                <a:cs typeface="Arial"/>
              </a:rPr>
              <a:t> </a:t>
            </a:r>
            <a:r>
              <a:rPr lang="en-US" sz="1800" dirty="0">
                <a:latin typeface="Arial"/>
                <a:cs typeface="Arial"/>
              </a:rPr>
              <a:t>state</a:t>
            </a:r>
            <a:r>
              <a:rPr lang="en-US" sz="1800" spc="-25" dirty="0">
                <a:latin typeface="Arial"/>
                <a:cs typeface="Arial"/>
              </a:rPr>
              <a:t> </a:t>
            </a:r>
            <a:r>
              <a:rPr lang="en-US" sz="1800" dirty="0">
                <a:latin typeface="Arial"/>
                <a:cs typeface="Arial"/>
              </a:rPr>
              <a:t>of</a:t>
            </a:r>
            <a:r>
              <a:rPr lang="en-US" sz="1800" spc="-25" dirty="0">
                <a:latin typeface="Arial"/>
                <a:cs typeface="Arial"/>
              </a:rPr>
              <a:t> </a:t>
            </a:r>
            <a:r>
              <a:rPr lang="en-US" sz="1800" dirty="0">
                <a:latin typeface="Arial"/>
                <a:cs typeface="Arial"/>
              </a:rPr>
              <a:t>ERM</a:t>
            </a:r>
            <a:r>
              <a:rPr lang="en-US" sz="1800" spc="-30" dirty="0">
                <a:latin typeface="Arial"/>
                <a:cs typeface="Arial"/>
              </a:rPr>
              <a:t> </a:t>
            </a:r>
            <a:r>
              <a:rPr lang="en-US" sz="1800" dirty="0">
                <a:latin typeface="Arial"/>
                <a:cs typeface="Arial"/>
              </a:rPr>
              <a:t>knowledge</a:t>
            </a:r>
            <a:r>
              <a:rPr lang="en-US" sz="1800" spc="-20" dirty="0">
                <a:latin typeface="Arial"/>
                <a:cs typeface="Arial"/>
              </a:rPr>
              <a:t> </a:t>
            </a:r>
            <a:r>
              <a:rPr lang="en-US" sz="1800" spc="-10" dirty="0">
                <a:latin typeface="Arial"/>
                <a:cs typeface="Arial"/>
              </a:rPr>
              <a:t>improves.</a:t>
            </a:r>
            <a:endParaRPr lang="en-US" sz="1800" dirty="0">
              <a:latin typeface="Arial"/>
              <a:cs typeface="Arial"/>
            </a:endParaRPr>
          </a:p>
          <a:p>
            <a:endParaRPr lang="en-US" dirty="0"/>
          </a:p>
        </p:txBody>
      </p:sp>
      <p:sp>
        <p:nvSpPr>
          <p:cNvPr id="4" name="Slide Number Placeholder 3">
            <a:extLst>
              <a:ext uri="{FF2B5EF4-FFF2-40B4-BE49-F238E27FC236}">
                <a16:creationId xmlns:a16="http://schemas.microsoft.com/office/drawing/2014/main" id="{BFFA6CBC-B8FD-433F-8CBE-1A7152E8D43B}"/>
              </a:ext>
            </a:extLst>
          </p:cNvPr>
          <p:cNvSpPr>
            <a:spLocks noGrp="1"/>
          </p:cNvSpPr>
          <p:nvPr>
            <p:ph type="sldNum" sz="quarter" idx="12"/>
          </p:nvPr>
        </p:nvSpPr>
        <p:spPr/>
        <p:txBody>
          <a:bodyPr/>
          <a:lstStyle/>
          <a:p>
            <a:fld id="{3A98EE3D-8CD1-4C3F-BD1C-C98C9596463C}" type="slidenum">
              <a:rPr lang="en-US" smtClean="0"/>
              <a:t>6</a:t>
            </a:fld>
            <a:endParaRPr lang="en-US" dirty="0"/>
          </a:p>
        </p:txBody>
      </p:sp>
    </p:spTree>
    <p:extLst>
      <p:ext uri="{BB962C8B-B14F-4D97-AF65-F5344CB8AC3E}">
        <p14:creationId xmlns:p14="http://schemas.microsoft.com/office/powerpoint/2010/main" val="40392841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B6B47BF-F3D0-4678-9B20-DA45E1BCAD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9910275-E26E-43E6-9DB4-46797A2E9E13}"/>
              </a:ext>
            </a:extLst>
          </p:cNvPr>
          <p:cNvSpPr>
            <a:spLocks noGrp="1"/>
          </p:cNvSpPr>
          <p:nvPr>
            <p:ph type="title"/>
          </p:nvPr>
        </p:nvSpPr>
        <p:spPr>
          <a:xfrm>
            <a:off x="581192" y="1124999"/>
            <a:ext cx="4076149" cy="4608003"/>
          </a:xfrm>
        </p:spPr>
        <p:txBody>
          <a:bodyPr anchor="ctr">
            <a:normAutofit/>
          </a:bodyPr>
          <a:lstStyle/>
          <a:p>
            <a:r>
              <a:rPr lang="en-US" sz="4000">
                <a:solidFill>
                  <a:schemeClr val="accent1"/>
                </a:solidFill>
              </a:rPr>
              <a:t>Assumptions of the guide</a:t>
            </a:r>
          </a:p>
        </p:txBody>
      </p:sp>
      <p:sp>
        <p:nvSpPr>
          <p:cNvPr id="11" name="Rectangle 10">
            <a:extLst>
              <a:ext uri="{FF2B5EF4-FFF2-40B4-BE49-F238E27FC236}">
                <a16:creationId xmlns:a16="http://schemas.microsoft.com/office/drawing/2014/main" id="{19334917-3673-4EF2-BA7C-CC83AEEEAE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5673" y="457200"/>
            <a:ext cx="420624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12">
            <a:extLst>
              <a:ext uri="{FF2B5EF4-FFF2-40B4-BE49-F238E27FC236}">
                <a16:creationId xmlns:a16="http://schemas.microsoft.com/office/drawing/2014/main" id="{E1589AE1-C0FC-4B66-9C0D-9EB92F40F4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17585" y="457200"/>
            <a:ext cx="658368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AE98E46F-2D7A-479B-966B-127757B16A61}"/>
              </a:ext>
            </a:extLst>
          </p:cNvPr>
          <p:cNvSpPr>
            <a:spLocks noGrp="1"/>
          </p:cNvSpPr>
          <p:nvPr>
            <p:ph idx="1"/>
          </p:nvPr>
        </p:nvSpPr>
        <p:spPr>
          <a:xfrm>
            <a:off x="5117586" y="1124998"/>
            <a:ext cx="6143248" cy="4608003"/>
          </a:xfrm>
        </p:spPr>
        <p:txBody>
          <a:bodyPr>
            <a:normAutofit/>
          </a:bodyPr>
          <a:lstStyle/>
          <a:p>
            <a:pPr marL="50800" marR="479425">
              <a:lnSpc>
                <a:spcPct val="100000"/>
              </a:lnSpc>
              <a:spcBef>
                <a:spcPts val="430"/>
              </a:spcBef>
            </a:pPr>
            <a:r>
              <a:rPr lang="en-US" sz="1400">
                <a:latin typeface="Arial"/>
                <a:cs typeface="Arial"/>
              </a:rPr>
              <a:t>The</a:t>
            </a:r>
            <a:r>
              <a:rPr lang="en-US" sz="1400" spc="-40">
                <a:latin typeface="Arial"/>
                <a:cs typeface="Arial"/>
              </a:rPr>
              <a:t> </a:t>
            </a:r>
            <a:r>
              <a:rPr lang="en-US" sz="1400">
                <a:latin typeface="Arial"/>
                <a:cs typeface="Arial"/>
              </a:rPr>
              <a:t>underpinning</a:t>
            </a:r>
            <a:r>
              <a:rPr lang="en-US" sz="1400" spc="-30">
                <a:latin typeface="Arial"/>
                <a:cs typeface="Arial"/>
              </a:rPr>
              <a:t> </a:t>
            </a:r>
            <a:r>
              <a:rPr lang="en-US" sz="1400">
                <a:latin typeface="Arial"/>
                <a:cs typeface="Arial"/>
              </a:rPr>
              <a:t>for</a:t>
            </a:r>
            <a:r>
              <a:rPr lang="en-US" sz="1400" spc="-30">
                <a:latin typeface="Arial"/>
                <a:cs typeface="Arial"/>
              </a:rPr>
              <a:t> </a:t>
            </a:r>
            <a:r>
              <a:rPr lang="en-US" sz="1400">
                <a:latin typeface="Arial"/>
                <a:cs typeface="Arial"/>
              </a:rPr>
              <a:t>this</a:t>
            </a:r>
            <a:r>
              <a:rPr lang="en-US" sz="1400" spc="-25">
                <a:latin typeface="Arial"/>
                <a:cs typeface="Arial"/>
              </a:rPr>
              <a:t> </a:t>
            </a:r>
            <a:r>
              <a:rPr lang="en-US" sz="1400">
                <a:latin typeface="Arial"/>
                <a:cs typeface="Arial"/>
              </a:rPr>
              <a:t>effort</a:t>
            </a:r>
            <a:r>
              <a:rPr lang="en-US" sz="1400" spc="-30">
                <a:latin typeface="Arial"/>
                <a:cs typeface="Arial"/>
              </a:rPr>
              <a:t> </a:t>
            </a:r>
            <a:r>
              <a:rPr lang="en-US" sz="1400">
                <a:latin typeface="Arial"/>
                <a:cs typeface="Arial"/>
              </a:rPr>
              <a:t>is</a:t>
            </a:r>
            <a:r>
              <a:rPr lang="en-US" sz="1400" spc="-30">
                <a:latin typeface="Arial"/>
                <a:cs typeface="Arial"/>
              </a:rPr>
              <a:t> </a:t>
            </a:r>
            <a:r>
              <a:rPr lang="en-US" sz="1400">
                <a:latin typeface="Arial"/>
                <a:cs typeface="Arial"/>
              </a:rPr>
              <a:t>a</a:t>
            </a:r>
            <a:r>
              <a:rPr lang="en-US" sz="1400" spc="-30">
                <a:latin typeface="Arial"/>
                <a:cs typeface="Arial"/>
              </a:rPr>
              <a:t> </a:t>
            </a:r>
            <a:r>
              <a:rPr lang="en-US" sz="1400">
                <a:latin typeface="Arial"/>
                <a:cs typeface="Arial"/>
              </a:rPr>
              <a:t>common</a:t>
            </a:r>
            <a:r>
              <a:rPr lang="en-US" sz="1400" spc="-25">
                <a:latin typeface="Arial"/>
                <a:cs typeface="Arial"/>
              </a:rPr>
              <a:t> </a:t>
            </a:r>
            <a:r>
              <a:rPr lang="en-US" sz="1400">
                <a:latin typeface="Arial"/>
                <a:cs typeface="Arial"/>
              </a:rPr>
              <a:t>understanding</a:t>
            </a:r>
            <a:r>
              <a:rPr lang="en-US" sz="1400" spc="-30">
                <a:latin typeface="Arial"/>
                <a:cs typeface="Arial"/>
              </a:rPr>
              <a:t> </a:t>
            </a:r>
            <a:r>
              <a:rPr lang="en-US" sz="1400">
                <a:latin typeface="Arial"/>
                <a:cs typeface="Arial"/>
              </a:rPr>
              <a:t>that</a:t>
            </a:r>
            <a:r>
              <a:rPr lang="en-US" sz="1400" spc="-30">
                <a:latin typeface="Arial"/>
                <a:cs typeface="Arial"/>
              </a:rPr>
              <a:t> </a:t>
            </a:r>
            <a:r>
              <a:rPr lang="en-US" sz="1400">
                <a:latin typeface="Arial"/>
                <a:cs typeface="Arial"/>
              </a:rPr>
              <a:t>ERM</a:t>
            </a:r>
            <a:r>
              <a:rPr lang="en-US" sz="1400" spc="-30">
                <a:latin typeface="Arial"/>
                <a:cs typeface="Arial"/>
              </a:rPr>
              <a:t> </a:t>
            </a:r>
            <a:r>
              <a:rPr lang="en-US" sz="1400">
                <a:latin typeface="Arial"/>
                <a:cs typeface="Arial"/>
              </a:rPr>
              <a:t>programs</a:t>
            </a:r>
            <a:r>
              <a:rPr lang="en-US" sz="1400" spc="-30">
                <a:latin typeface="Arial"/>
                <a:cs typeface="Arial"/>
              </a:rPr>
              <a:t> </a:t>
            </a:r>
            <a:r>
              <a:rPr lang="en-US" sz="1400">
                <a:latin typeface="Arial"/>
                <a:cs typeface="Arial"/>
              </a:rPr>
              <a:t>are</a:t>
            </a:r>
            <a:r>
              <a:rPr lang="en-US" sz="1400" spc="-30">
                <a:latin typeface="Arial"/>
                <a:cs typeface="Arial"/>
              </a:rPr>
              <a:t> </a:t>
            </a:r>
            <a:r>
              <a:rPr lang="en-US" sz="1400">
                <a:latin typeface="Arial"/>
                <a:cs typeface="Arial"/>
              </a:rPr>
              <a:t>designed</a:t>
            </a:r>
            <a:r>
              <a:rPr lang="en-US" sz="1400" spc="-25">
                <a:latin typeface="Arial"/>
                <a:cs typeface="Arial"/>
              </a:rPr>
              <a:t> and </a:t>
            </a:r>
            <a:r>
              <a:rPr lang="en-US" sz="1400">
                <a:latin typeface="Arial"/>
                <a:cs typeface="Arial"/>
              </a:rPr>
              <a:t>operate</a:t>
            </a:r>
            <a:r>
              <a:rPr lang="en-US" sz="1400" spc="-35">
                <a:latin typeface="Arial"/>
                <a:cs typeface="Arial"/>
              </a:rPr>
              <a:t> </a:t>
            </a:r>
            <a:r>
              <a:rPr lang="en-US" sz="1400">
                <a:latin typeface="Arial"/>
                <a:cs typeface="Arial"/>
              </a:rPr>
              <a:t>according</a:t>
            </a:r>
            <a:r>
              <a:rPr lang="en-US" sz="1400" spc="-30">
                <a:latin typeface="Arial"/>
                <a:cs typeface="Arial"/>
              </a:rPr>
              <a:t> </a:t>
            </a:r>
            <a:r>
              <a:rPr lang="en-US" sz="1400">
                <a:latin typeface="Arial"/>
                <a:cs typeface="Arial"/>
              </a:rPr>
              <a:t>to</a:t>
            </a:r>
            <a:r>
              <a:rPr lang="en-US" sz="1400" spc="-30">
                <a:latin typeface="Arial"/>
                <a:cs typeface="Arial"/>
              </a:rPr>
              <a:t> </a:t>
            </a:r>
            <a:r>
              <a:rPr lang="en-US" sz="1400">
                <a:latin typeface="Arial"/>
                <a:cs typeface="Arial"/>
              </a:rPr>
              <a:t>the</a:t>
            </a:r>
            <a:r>
              <a:rPr lang="en-US" sz="1400" spc="-30">
                <a:latin typeface="Arial"/>
                <a:cs typeface="Arial"/>
              </a:rPr>
              <a:t> </a:t>
            </a:r>
            <a:r>
              <a:rPr lang="en-US" sz="1400">
                <a:latin typeface="Arial"/>
                <a:cs typeface="Arial"/>
              </a:rPr>
              <a:t>following</a:t>
            </a:r>
            <a:r>
              <a:rPr lang="en-US" sz="1400" spc="-30">
                <a:latin typeface="Arial"/>
                <a:cs typeface="Arial"/>
              </a:rPr>
              <a:t> </a:t>
            </a:r>
            <a:r>
              <a:rPr lang="en-US" sz="1400" spc="-10">
                <a:latin typeface="Arial"/>
                <a:cs typeface="Arial"/>
              </a:rPr>
              <a:t>principles:</a:t>
            </a:r>
            <a:endParaRPr lang="en-US" sz="1400">
              <a:latin typeface="Arial"/>
              <a:cs typeface="Arial"/>
            </a:endParaRPr>
          </a:p>
          <a:p>
            <a:pPr marL="508000" indent="-228600">
              <a:lnSpc>
                <a:spcPct val="100000"/>
              </a:lnSpc>
              <a:spcBef>
                <a:spcPts val="120"/>
              </a:spcBef>
              <a:buFont typeface="Symbol"/>
              <a:buChar char=""/>
              <a:tabLst>
                <a:tab pos="507365" algn="l"/>
                <a:tab pos="508000" algn="l"/>
              </a:tabLst>
            </a:pPr>
            <a:r>
              <a:rPr lang="en-US" sz="1400">
                <a:latin typeface="Arial"/>
                <a:cs typeface="Arial"/>
              </a:rPr>
              <a:t>create</a:t>
            </a:r>
            <a:r>
              <a:rPr lang="en-US" sz="1400" spc="-30">
                <a:latin typeface="Arial"/>
                <a:cs typeface="Arial"/>
              </a:rPr>
              <a:t> </a:t>
            </a:r>
            <a:r>
              <a:rPr lang="en-US" sz="1400">
                <a:latin typeface="Arial"/>
                <a:cs typeface="Arial"/>
              </a:rPr>
              <a:t>and</a:t>
            </a:r>
            <a:r>
              <a:rPr lang="en-US" sz="1400" spc="-25">
                <a:latin typeface="Arial"/>
                <a:cs typeface="Arial"/>
              </a:rPr>
              <a:t> </a:t>
            </a:r>
            <a:r>
              <a:rPr lang="en-US" sz="1400">
                <a:latin typeface="Arial"/>
                <a:cs typeface="Arial"/>
              </a:rPr>
              <a:t>protect</a:t>
            </a:r>
            <a:r>
              <a:rPr lang="en-US" sz="1400" spc="-25">
                <a:latin typeface="Arial"/>
                <a:cs typeface="Arial"/>
              </a:rPr>
              <a:t> </a:t>
            </a:r>
            <a:r>
              <a:rPr lang="en-US" sz="1400" spc="-10">
                <a:latin typeface="Arial"/>
                <a:cs typeface="Arial"/>
              </a:rPr>
              <a:t>value,</a:t>
            </a:r>
            <a:endParaRPr lang="en-US" sz="1400">
              <a:latin typeface="Arial"/>
              <a:cs typeface="Arial"/>
            </a:endParaRPr>
          </a:p>
          <a:p>
            <a:pPr marL="508000" indent="-228600">
              <a:lnSpc>
                <a:spcPct val="100000"/>
              </a:lnSpc>
              <a:spcBef>
                <a:spcPts val="95"/>
              </a:spcBef>
              <a:buFont typeface="Symbol"/>
              <a:buChar char=""/>
              <a:tabLst>
                <a:tab pos="507365" algn="l"/>
                <a:tab pos="508000" algn="l"/>
              </a:tabLst>
            </a:pPr>
            <a:r>
              <a:rPr lang="en-US" sz="1400">
                <a:latin typeface="Arial"/>
                <a:cs typeface="Arial"/>
              </a:rPr>
              <a:t>are</a:t>
            </a:r>
            <a:r>
              <a:rPr lang="en-US" sz="1400" spc="-20">
                <a:latin typeface="Arial"/>
                <a:cs typeface="Arial"/>
              </a:rPr>
              <a:t> </a:t>
            </a:r>
            <a:r>
              <a:rPr lang="en-US" sz="1400">
                <a:latin typeface="Arial"/>
                <a:cs typeface="Arial"/>
              </a:rPr>
              <a:t>based</a:t>
            </a:r>
            <a:r>
              <a:rPr lang="en-US" sz="1400" spc="-15">
                <a:latin typeface="Arial"/>
                <a:cs typeface="Arial"/>
              </a:rPr>
              <a:t> </a:t>
            </a:r>
            <a:r>
              <a:rPr lang="en-US" sz="1400">
                <a:latin typeface="Arial"/>
                <a:cs typeface="Arial"/>
              </a:rPr>
              <a:t>on</a:t>
            </a:r>
            <a:r>
              <a:rPr lang="en-US" sz="1400" spc="-20">
                <a:latin typeface="Arial"/>
                <a:cs typeface="Arial"/>
              </a:rPr>
              <a:t> </a:t>
            </a:r>
            <a:r>
              <a:rPr lang="en-US" sz="1400">
                <a:latin typeface="Arial"/>
                <a:cs typeface="Arial"/>
              </a:rPr>
              <a:t>the</a:t>
            </a:r>
            <a:r>
              <a:rPr lang="en-US" sz="1400" spc="-15">
                <a:latin typeface="Arial"/>
                <a:cs typeface="Arial"/>
              </a:rPr>
              <a:t> </a:t>
            </a:r>
            <a:r>
              <a:rPr lang="en-US" sz="1400">
                <a:latin typeface="Arial"/>
                <a:cs typeface="Arial"/>
              </a:rPr>
              <a:t>best</a:t>
            </a:r>
            <a:r>
              <a:rPr lang="en-US" sz="1400" spc="-15">
                <a:latin typeface="Arial"/>
                <a:cs typeface="Arial"/>
              </a:rPr>
              <a:t> </a:t>
            </a:r>
            <a:r>
              <a:rPr lang="en-US" sz="1400" spc="-10">
                <a:latin typeface="Arial"/>
                <a:cs typeface="Arial"/>
              </a:rPr>
              <a:t>information,</a:t>
            </a:r>
            <a:endParaRPr lang="en-US" sz="1400">
              <a:latin typeface="Arial"/>
              <a:cs typeface="Arial"/>
            </a:endParaRPr>
          </a:p>
          <a:p>
            <a:pPr marL="508000" indent="-228600">
              <a:lnSpc>
                <a:spcPct val="100000"/>
              </a:lnSpc>
              <a:spcBef>
                <a:spcPts val="120"/>
              </a:spcBef>
              <a:buFont typeface="Symbol"/>
              <a:buChar char=""/>
              <a:tabLst>
                <a:tab pos="507365" algn="l"/>
                <a:tab pos="508000" algn="l"/>
              </a:tabLst>
            </a:pPr>
            <a:r>
              <a:rPr lang="en-US" sz="1400">
                <a:latin typeface="Arial"/>
                <a:cs typeface="Arial"/>
              </a:rPr>
              <a:t>are</a:t>
            </a:r>
            <a:r>
              <a:rPr lang="en-US" sz="1400" spc="-5">
                <a:latin typeface="Arial"/>
                <a:cs typeface="Arial"/>
              </a:rPr>
              <a:t> </a:t>
            </a:r>
            <a:r>
              <a:rPr lang="en-US" sz="1400">
                <a:latin typeface="Arial"/>
                <a:cs typeface="Arial"/>
              </a:rPr>
              <a:t>an</a:t>
            </a:r>
            <a:r>
              <a:rPr lang="en-US" sz="1400" spc="-5">
                <a:latin typeface="Arial"/>
                <a:cs typeface="Arial"/>
              </a:rPr>
              <a:t> </a:t>
            </a:r>
            <a:r>
              <a:rPr lang="en-US" sz="1400">
                <a:latin typeface="Arial"/>
                <a:cs typeface="Arial"/>
              </a:rPr>
              <a:t>integral</a:t>
            </a:r>
            <a:r>
              <a:rPr lang="en-US" sz="1400" spc="-5">
                <a:latin typeface="Arial"/>
                <a:cs typeface="Arial"/>
              </a:rPr>
              <a:t> </a:t>
            </a:r>
            <a:r>
              <a:rPr lang="en-US" sz="1400">
                <a:latin typeface="Arial"/>
                <a:cs typeface="Arial"/>
              </a:rPr>
              <a:t>part</a:t>
            </a:r>
            <a:r>
              <a:rPr lang="en-US" sz="1400" spc="-5">
                <a:latin typeface="Arial"/>
                <a:cs typeface="Arial"/>
              </a:rPr>
              <a:t> </a:t>
            </a:r>
            <a:r>
              <a:rPr lang="en-US" sz="1400">
                <a:latin typeface="Arial"/>
                <a:cs typeface="Arial"/>
              </a:rPr>
              <a:t>of</a:t>
            </a:r>
            <a:r>
              <a:rPr lang="en-US" sz="1400" spc="-5">
                <a:latin typeface="Arial"/>
                <a:cs typeface="Arial"/>
              </a:rPr>
              <a:t> </a:t>
            </a:r>
            <a:r>
              <a:rPr lang="en-US" sz="1400" spc="-10">
                <a:latin typeface="Arial"/>
                <a:cs typeface="Arial"/>
              </a:rPr>
              <a:t>organizational</a:t>
            </a:r>
            <a:r>
              <a:rPr lang="en-US" sz="1400">
                <a:latin typeface="Arial"/>
                <a:cs typeface="Arial"/>
              </a:rPr>
              <a:t> </a:t>
            </a:r>
            <a:r>
              <a:rPr lang="en-US" sz="1400" spc="-10">
                <a:latin typeface="Arial"/>
                <a:cs typeface="Arial"/>
              </a:rPr>
              <a:t>processes,</a:t>
            </a:r>
            <a:endParaRPr lang="en-US" sz="1400">
              <a:latin typeface="Arial"/>
              <a:cs typeface="Arial"/>
            </a:endParaRPr>
          </a:p>
          <a:p>
            <a:pPr marL="508000" indent="-228600">
              <a:lnSpc>
                <a:spcPct val="100000"/>
              </a:lnSpc>
              <a:spcBef>
                <a:spcPts val="95"/>
              </a:spcBef>
              <a:buFont typeface="Symbol"/>
              <a:buChar char=""/>
              <a:tabLst>
                <a:tab pos="507365" algn="l"/>
                <a:tab pos="508000" algn="l"/>
              </a:tabLst>
            </a:pPr>
            <a:r>
              <a:rPr lang="en-US" sz="1400">
                <a:latin typeface="Arial"/>
                <a:cs typeface="Arial"/>
              </a:rPr>
              <a:t>are</a:t>
            </a:r>
            <a:r>
              <a:rPr lang="en-US" sz="1400" spc="-15">
                <a:latin typeface="Arial"/>
                <a:cs typeface="Arial"/>
              </a:rPr>
              <a:t> </a:t>
            </a:r>
            <a:r>
              <a:rPr lang="en-US" sz="1400" spc="-10">
                <a:latin typeface="Arial"/>
                <a:cs typeface="Arial"/>
              </a:rPr>
              <a:t>tailored,</a:t>
            </a:r>
            <a:endParaRPr lang="en-US" sz="1400">
              <a:latin typeface="Arial"/>
              <a:cs typeface="Arial"/>
            </a:endParaRPr>
          </a:p>
          <a:p>
            <a:pPr marL="508000" indent="-228600">
              <a:lnSpc>
                <a:spcPct val="100000"/>
              </a:lnSpc>
              <a:spcBef>
                <a:spcPts val="120"/>
              </a:spcBef>
              <a:buFont typeface="Symbol"/>
              <a:buChar char=""/>
              <a:tabLst>
                <a:tab pos="507365" algn="l"/>
                <a:tab pos="508000" algn="l"/>
              </a:tabLst>
            </a:pPr>
            <a:r>
              <a:rPr lang="en-US" sz="1400">
                <a:latin typeface="Arial"/>
                <a:cs typeface="Arial"/>
              </a:rPr>
              <a:t>are part of </a:t>
            </a:r>
            <a:r>
              <a:rPr lang="en-US" sz="1400" spc="-10">
                <a:latin typeface="Arial"/>
                <a:cs typeface="Arial"/>
              </a:rPr>
              <a:t>decision-making,</a:t>
            </a:r>
            <a:endParaRPr lang="en-US" sz="1400">
              <a:latin typeface="Arial"/>
              <a:cs typeface="Arial"/>
            </a:endParaRPr>
          </a:p>
          <a:p>
            <a:pPr marL="508000" indent="-228600">
              <a:lnSpc>
                <a:spcPct val="100000"/>
              </a:lnSpc>
              <a:spcBef>
                <a:spcPts val="100"/>
              </a:spcBef>
              <a:buFont typeface="Symbol"/>
              <a:buChar char=""/>
              <a:tabLst>
                <a:tab pos="507365" algn="l"/>
                <a:tab pos="508000" algn="l"/>
              </a:tabLst>
            </a:pPr>
            <a:r>
              <a:rPr lang="en-US" sz="1400">
                <a:latin typeface="Arial"/>
                <a:cs typeface="Arial"/>
              </a:rPr>
              <a:t>take</a:t>
            </a:r>
            <a:r>
              <a:rPr lang="en-US" sz="1400" spc="-35">
                <a:latin typeface="Arial"/>
                <a:cs typeface="Arial"/>
              </a:rPr>
              <a:t> </a:t>
            </a:r>
            <a:r>
              <a:rPr lang="en-US" sz="1400">
                <a:latin typeface="Arial"/>
                <a:cs typeface="Arial"/>
              </a:rPr>
              <a:t>human,</a:t>
            </a:r>
            <a:r>
              <a:rPr lang="en-US" sz="1400" spc="-30">
                <a:latin typeface="Arial"/>
                <a:cs typeface="Arial"/>
              </a:rPr>
              <a:t> </a:t>
            </a:r>
            <a:r>
              <a:rPr lang="en-US" sz="1400">
                <a:latin typeface="Arial"/>
                <a:cs typeface="Arial"/>
              </a:rPr>
              <a:t>cultural,</a:t>
            </a:r>
            <a:r>
              <a:rPr lang="en-US" sz="1400" spc="-30">
                <a:latin typeface="Arial"/>
                <a:cs typeface="Arial"/>
              </a:rPr>
              <a:t> </a:t>
            </a:r>
            <a:r>
              <a:rPr lang="en-US" sz="1400">
                <a:latin typeface="Arial"/>
                <a:cs typeface="Arial"/>
              </a:rPr>
              <a:t>and</a:t>
            </a:r>
            <a:r>
              <a:rPr lang="en-US" sz="1400" spc="-30">
                <a:latin typeface="Arial"/>
                <a:cs typeface="Arial"/>
              </a:rPr>
              <a:t> </a:t>
            </a:r>
            <a:r>
              <a:rPr lang="en-US" sz="1400">
                <a:latin typeface="Arial"/>
                <a:cs typeface="Arial"/>
              </a:rPr>
              <a:t>political</a:t>
            </a:r>
            <a:r>
              <a:rPr lang="en-US" sz="1400" spc="-30">
                <a:latin typeface="Arial"/>
                <a:cs typeface="Arial"/>
              </a:rPr>
              <a:t> </a:t>
            </a:r>
            <a:r>
              <a:rPr lang="en-US" sz="1400">
                <a:latin typeface="Arial"/>
                <a:cs typeface="Arial"/>
              </a:rPr>
              <a:t>factors</a:t>
            </a:r>
            <a:r>
              <a:rPr lang="en-US" sz="1400" spc="-30">
                <a:latin typeface="Arial"/>
                <a:cs typeface="Arial"/>
              </a:rPr>
              <a:t> </a:t>
            </a:r>
            <a:r>
              <a:rPr lang="en-US" sz="1400">
                <a:latin typeface="Arial"/>
                <a:cs typeface="Arial"/>
              </a:rPr>
              <a:t>into</a:t>
            </a:r>
            <a:r>
              <a:rPr lang="en-US" sz="1400" spc="-30">
                <a:latin typeface="Arial"/>
                <a:cs typeface="Arial"/>
              </a:rPr>
              <a:t> </a:t>
            </a:r>
            <a:r>
              <a:rPr lang="en-US" sz="1400" spc="-10">
                <a:latin typeface="Arial"/>
                <a:cs typeface="Arial"/>
              </a:rPr>
              <a:t>account,</a:t>
            </a:r>
            <a:endParaRPr lang="en-US" sz="1400">
              <a:latin typeface="Arial"/>
              <a:cs typeface="Arial"/>
            </a:endParaRPr>
          </a:p>
          <a:p>
            <a:pPr marL="508000" indent="-228600">
              <a:lnSpc>
                <a:spcPct val="100000"/>
              </a:lnSpc>
              <a:spcBef>
                <a:spcPts val="120"/>
              </a:spcBef>
              <a:buFont typeface="Symbol"/>
              <a:buChar char=""/>
              <a:tabLst>
                <a:tab pos="507365" algn="l"/>
                <a:tab pos="508000" algn="l"/>
              </a:tabLst>
            </a:pPr>
            <a:r>
              <a:rPr lang="en-US" sz="1400">
                <a:latin typeface="Arial"/>
                <a:cs typeface="Arial"/>
              </a:rPr>
              <a:t>explicitly</a:t>
            </a:r>
            <a:r>
              <a:rPr lang="en-US" sz="1400" spc="-45">
                <a:latin typeface="Arial"/>
                <a:cs typeface="Arial"/>
              </a:rPr>
              <a:t> </a:t>
            </a:r>
            <a:r>
              <a:rPr lang="en-US" sz="1400">
                <a:latin typeface="Arial"/>
                <a:cs typeface="Arial"/>
              </a:rPr>
              <a:t>address</a:t>
            </a:r>
            <a:r>
              <a:rPr lang="en-US" sz="1400" spc="-40">
                <a:latin typeface="Arial"/>
                <a:cs typeface="Arial"/>
              </a:rPr>
              <a:t> </a:t>
            </a:r>
            <a:r>
              <a:rPr lang="en-US" sz="1400" spc="-10">
                <a:latin typeface="Arial"/>
                <a:cs typeface="Arial"/>
              </a:rPr>
              <a:t>uncertainty,</a:t>
            </a:r>
            <a:endParaRPr lang="en-US" sz="1400">
              <a:latin typeface="Arial"/>
              <a:cs typeface="Arial"/>
            </a:endParaRPr>
          </a:p>
          <a:p>
            <a:pPr marL="508000" indent="-228600">
              <a:lnSpc>
                <a:spcPct val="100000"/>
              </a:lnSpc>
              <a:spcBef>
                <a:spcPts val="95"/>
              </a:spcBef>
              <a:buFont typeface="Symbol"/>
              <a:buChar char=""/>
              <a:tabLst>
                <a:tab pos="507365" algn="l"/>
                <a:tab pos="508000" algn="l"/>
              </a:tabLst>
            </a:pPr>
            <a:r>
              <a:rPr lang="en-US" sz="1400">
                <a:latin typeface="Arial"/>
                <a:cs typeface="Arial"/>
              </a:rPr>
              <a:t>are</a:t>
            </a:r>
            <a:r>
              <a:rPr lang="en-US" sz="1400" spc="-30">
                <a:latin typeface="Arial"/>
                <a:cs typeface="Arial"/>
              </a:rPr>
              <a:t> </a:t>
            </a:r>
            <a:r>
              <a:rPr lang="en-US" sz="1400">
                <a:latin typeface="Arial"/>
                <a:cs typeface="Arial"/>
              </a:rPr>
              <a:t>transparent</a:t>
            </a:r>
            <a:r>
              <a:rPr lang="en-US" sz="1400" spc="-30">
                <a:latin typeface="Arial"/>
                <a:cs typeface="Arial"/>
              </a:rPr>
              <a:t> </a:t>
            </a:r>
            <a:r>
              <a:rPr lang="en-US" sz="1400">
                <a:latin typeface="Arial"/>
                <a:cs typeface="Arial"/>
              </a:rPr>
              <a:t>and</a:t>
            </a:r>
            <a:r>
              <a:rPr lang="en-US" sz="1400" spc="-25">
                <a:latin typeface="Arial"/>
                <a:cs typeface="Arial"/>
              </a:rPr>
              <a:t> </a:t>
            </a:r>
            <a:r>
              <a:rPr lang="en-US" sz="1400" spc="-10">
                <a:latin typeface="Arial"/>
                <a:cs typeface="Arial"/>
              </a:rPr>
              <a:t>inclusive,</a:t>
            </a:r>
            <a:endParaRPr lang="en-US" sz="1400">
              <a:latin typeface="Arial"/>
              <a:cs typeface="Arial"/>
            </a:endParaRPr>
          </a:p>
          <a:p>
            <a:pPr marL="508000" indent="-228600">
              <a:lnSpc>
                <a:spcPct val="100000"/>
              </a:lnSpc>
              <a:spcBef>
                <a:spcPts val="120"/>
              </a:spcBef>
              <a:buFont typeface="Symbol"/>
              <a:buChar char=""/>
              <a:tabLst>
                <a:tab pos="507365" algn="l"/>
                <a:tab pos="508000" algn="l"/>
              </a:tabLst>
            </a:pPr>
            <a:r>
              <a:rPr lang="en-US" sz="1400">
                <a:latin typeface="Arial"/>
                <a:cs typeface="Arial"/>
              </a:rPr>
              <a:t>are</a:t>
            </a:r>
            <a:r>
              <a:rPr lang="en-US" sz="1400" spc="-40">
                <a:latin typeface="Arial"/>
                <a:cs typeface="Arial"/>
              </a:rPr>
              <a:t> </a:t>
            </a:r>
            <a:r>
              <a:rPr lang="en-US" sz="1400">
                <a:latin typeface="Arial"/>
                <a:cs typeface="Arial"/>
              </a:rPr>
              <a:t>systematic,</a:t>
            </a:r>
            <a:r>
              <a:rPr lang="en-US" sz="1400" spc="-35">
                <a:latin typeface="Arial"/>
                <a:cs typeface="Arial"/>
              </a:rPr>
              <a:t> </a:t>
            </a:r>
            <a:r>
              <a:rPr lang="en-US" sz="1400">
                <a:latin typeface="Arial"/>
                <a:cs typeface="Arial"/>
              </a:rPr>
              <a:t>structured,</a:t>
            </a:r>
            <a:r>
              <a:rPr lang="en-US" sz="1400" spc="-35">
                <a:latin typeface="Arial"/>
                <a:cs typeface="Arial"/>
              </a:rPr>
              <a:t> </a:t>
            </a:r>
            <a:r>
              <a:rPr lang="en-US" sz="1400">
                <a:latin typeface="Arial"/>
                <a:cs typeface="Arial"/>
              </a:rPr>
              <a:t>and</a:t>
            </a:r>
            <a:r>
              <a:rPr lang="en-US" sz="1400" spc="-35">
                <a:latin typeface="Arial"/>
                <a:cs typeface="Arial"/>
              </a:rPr>
              <a:t> </a:t>
            </a:r>
            <a:r>
              <a:rPr lang="en-US" sz="1400" spc="-10">
                <a:latin typeface="Arial"/>
                <a:cs typeface="Arial"/>
              </a:rPr>
              <a:t>timely,</a:t>
            </a:r>
            <a:endParaRPr lang="en-US" sz="1400">
              <a:latin typeface="Arial"/>
              <a:cs typeface="Arial"/>
            </a:endParaRPr>
          </a:p>
          <a:p>
            <a:pPr marL="508000" indent="-228600">
              <a:lnSpc>
                <a:spcPct val="100000"/>
              </a:lnSpc>
              <a:spcBef>
                <a:spcPts val="95"/>
              </a:spcBef>
              <a:buFont typeface="Symbol"/>
              <a:buChar char=""/>
              <a:tabLst>
                <a:tab pos="507365" algn="l"/>
                <a:tab pos="508000" algn="l"/>
              </a:tabLst>
            </a:pPr>
            <a:r>
              <a:rPr lang="en-US" sz="1400">
                <a:latin typeface="Arial"/>
                <a:cs typeface="Arial"/>
              </a:rPr>
              <a:t>are</a:t>
            </a:r>
            <a:r>
              <a:rPr lang="en-US" sz="1400" spc="-40">
                <a:latin typeface="Arial"/>
                <a:cs typeface="Arial"/>
              </a:rPr>
              <a:t> </a:t>
            </a:r>
            <a:r>
              <a:rPr lang="en-US" sz="1400">
                <a:latin typeface="Arial"/>
                <a:cs typeface="Arial"/>
              </a:rPr>
              <a:t>dynamic,</a:t>
            </a:r>
            <a:r>
              <a:rPr lang="en-US" sz="1400" spc="-25">
                <a:latin typeface="Arial"/>
                <a:cs typeface="Arial"/>
              </a:rPr>
              <a:t> </a:t>
            </a:r>
            <a:r>
              <a:rPr lang="en-US" sz="1400">
                <a:latin typeface="Arial"/>
                <a:cs typeface="Arial"/>
              </a:rPr>
              <a:t>iterative,</a:t>
            </a:r>
            <a:r>
              <a:rPr lang="en-US" sz="1400" spc="-25">
                <a:latin typeface="Arial"/>
                <a:cs typeface="Arial"/>
              </a:rPr>
              <a:t> </a:t>
            </a:r>
            <a:r>
              <a:rPr lang="en-US" sz="1400">
                <a:latin typeface="Arial"/>
                <a:cs typeface="Arial"/>
              </a:rPr>
              <a:t>and</a:t>
            </a:r>
            <a:r>
              <a:rPr lang="en-US" sz="1400" spc="-25">
                <a:latin typeface="Arial"/>
                <a:cs typeface="Arial"/>
              </a:rPr>
              <a:t> </a:t>
            </a:r>
            <a:r>
              <a:rPr lang="en-US" sz="1400">
                <a:latin typeface="Arial"/>
                <a:cs typeface="Arial"/>
              </a:rPr>
              <a:t>responsive</a:t>
            </a:r>
            <a:r>
              <a:rPr lang="en-US" sz="1400" spc="-30">
                <a:latin typeface="Arial"/>
                <a:cs typeface="Arial"/>
              </a:rPr>
              <a:t> </a:t>
            </a:r>
            <a:r>
              <a:rPr lang="en-US" sz="1400">
                <a:latin typeface="Arial"/>
                <a:cs typeface="Arial"/>
              </a:rPr>
              <a:t>to</a:t>
            </a:r>
            <a:r>
              <a:rPr lang="en-US" sz="1400" spc="-25">
                <a:latin typeface="Arial"/>
                <a:cs typeface="Arial"/>
              </a:rPr>
              <a:t> </a:t>
            </a:r>
            <a:r>
              <a:rPr lang="en-US" sz="1400">
                <a:latin typeface="Arial"/>
                <a:cs typeface="Arial"/>
              </a:rPr>
              <a:t>change,</a:t>
            </a:r>
            <a:r>
              <a:rPr lang="en-US" sz="1400" spc="-25">
                <a:latin typeface="Arial"/>
                <a:cs typeface="Arial"/>
              </a:rPr>
              <a:t> </a:t>
            </a:r>
            <a:r>
              <a:rPr lang="en-US" sz="1400">
                <a:latin typeface="Arial"/>
                <a:cs typeface="Arial"/>
              </a:rPr>
              <a:t>the</a:t>
            </a:r>
            <a:r>
              <a:rPr lang="en-US" sz="1400" spc="-25">
                <a:latin typeface="Arial"/>
                <a:cs typeface="Arial"/>
              </a:rPr>
              <a:t> </a:t>
            </a:r>
            <a:r>
              <a:rPr lang="en-US" sz="1400">
                <a:latin typeface="Arial"/>
                <a:cs typeface="Arial"/>
              </a:rPr>
              <a:t>velocity</a:t>
            </a:r>
            <a:r>
              <a:rPr lang="en-US" sz="1400" spc="-25">
                <a:latin typeface="Arial"/>
                <a:cs typeface="Arial"/>
              </a:rPr>
              <a:t> </a:t>
            </a:r>
            <a:r>
              <a:rPr lang="en-US" sz="1400">
                <a:latin typeface="Arial"/>
                <a:cs typeface="Arial"/>
              </a:rPr>
              <a:t>of</a:t>
            </a:r>
            <a:r>
              <a:rPr lang="en-US" sz="1400" spc="-30">
                <a:latin typeface="Arial"/>
                <a:cs typeface="Arial"/>
              </a:rPr>
              <a:t> </a:t>
            </a:r>
            <a:r>
              <a:rPr lang="en-US" sz="1400">
                <a:latin typeface="Arial"/>
                <a:cs typeface="Arial"/>
              </a:rPr>
              <a:t>change,</a:t>
            </a:r>
            <a:r>
              <a:rPr lang="en-US" sz="1400" spc="-25">
                <a:latin typeface="Arial"/>
                <a:cs typeface="Arial"/>
              </a:rPr>
              <a:t> </a:t>
            </a:r>
            <a:r>
              <a:rPr lang="en-US" sz="1400">
                <a:latin typeface="Arial"/>
                <a:cs typeface="Arial"/>
              </a:rPr>
              <a:t>and</a:t>
            </a:r>
            <a:r>
              <a:rPr lang="en-US" sz="1400" spc="-25">
                <a:latin typeface="Arial"/>
                <a:cs typeface="Arial"/>
              </a:rPr>
              <a:t> </a:t>
            </a:r>
            <a:r>
              <a:rPr lang="en-US" sz="1400">
                <a:latin typeface="Arial"/>
                <a:cs typeface="Arial"/>
              </a:rPr>
              <a:t>flow</a:t>
            </a:r>
            <a:r>
              <a:rPr lang="en-US" sz="1400" spc="-30">
                <a:latin typeface="Arial"/>
                <a:cs typeface="Arial"/>
              </a:rPr>
              <a:t> </a:t>
            </a:r>
            <a:r>
              <a:rPr lang="en-US" sz="1400">
                <a:latin typeface="Arial"/>
                <a:cs typeface="Arial"/>
              </a:rPr>
              <a:t>of</a:t>
            </a:r>
            <a:r>
              <a:rPr lang="en-US" sz="1400" spc="-25">
                <a:latin typeface="Arial"/>
                <a:cs typeface="Arial"/>
              </a:rPr>
              <a:t> </a:t>
            </a:r>
            <a:r>
              <a:rPr lang="en-US" sz="1400" spc="-10">
                <a:latin typeface="Arial"/>
                <a:cs typeface="Arial"/>
              </a:rPr>
              <a:t>information,</a:t>
            </a:r>
            <a:endParaRPr lang="en-US" sz="1400">
              <a:latin typeface="Arial"/>
              <a:cs typeface="Arial"/>
            </a:endParaRPr>
          </a:p>
          <a:p>
            <a:pPr marL="508000" indent="-228600">
              <a:lnSpc>
                <a:spcPct val="100000"/>
              </a:lnSpc>
              <a:spcBef>
                <a:spcPts val="120"/>
              </a:spcBef>
              <a:buFont typeface="Symbol"/>
              <a:buChar char=""/>
              <a:tabLst>
                <a:tab pos="507365" algn="l"/>
                <a:tab pos="508000" algn="l"/>
              </a:tabLst>
            </a:pPr>
            <a:r>
              <a:rPr lang="en-US" sz="1400">
                <a:latin typeface="Arial"/>
                <a:cs typeface="Arial"/>
              </a:rPr>
              <a:t>facilitate</a:t>
            </a:r>
            <a:r>
              <a:rPr lang="en-US" sz="1400" spc="-40">
                <a:latin typeface="Arial"/>
                <a:cs typeface="Arial"/>
              </a:rPr>
              <a:t> </a:t>
            </a:r>
            <a:r>
              <a:rPr lang="en-US" sz="1400">
                <a:latin typeface="Arial"/>
                <a:cs typeface="Arial"/>
              </a:rPr>
              <a:t>continual</a:t>
            </a:r>
            <a:r>
              <a:rPr lang="en-US" sz="1400" spc="-35">
                <a:latin typeface="Arial"/>
                <a:cs typeface="Arial"/>
              </a:rPr>
              <a:t> </a:t>
            </a:r>
            <a:r>
              <a:rPr lang="en-US" sz="1400">
                <a:latin typeface="Arial"/>
                <a:cs typeface="Arial"/>
              </a:rPr>
              <a:t>improvement</a:t>
            </a:r>
            <a:r>
              <a:rPr lang="en-US" sz="1400" spc="-40">
                <a:latin typeface="Arial"/>
                <a:cs typeface="Arial"/>
              </a:rPr>
              <a:t> </a:t>
            </a:r>
            <a:r>
              <a:rPr lang="en-US" sz="1400">
                <a:latin typeface="Arial"/>
                <a:cs typeface="Arial"/>
              </a:rPr>
              <a:t>of</a:t>
            </a:r>
            <a:r>
              <a:rPr lang="en-US" sz="1400" spc="-35">
                <a:latin typeface="Arial"/>
                <a:cs typeface="Arial"/>
              </a:rPr>
              <a:t> </a:t>
            </a:r>
            <a:r>
              <a:rPr lang="en-US" sz="1400">
                <a:latin typeface="Arial"/>
                <a:cs typeface="Arial"/>
              </a:rPr>
              <a:t>the</a:t>
            </a:r>
            <a:r>
              <a:rPr lang="en-US" sz="1400" spc="-35">
                <a:latin typeface="Arial"/>
                <a:cs typeface="Arial"/>
              </a:rPr>
              <a:t> </a:t>
            </a:r>
            <a:r>
              <a:rPr lang="en-US" sz="1400" spc="-10">
                <a:latin typeface="Arial"/>
                <a:cs typeface="Arial"/>
              </a:rPr>
              <a:t>organization.</a:t>
            </a:r>
            <a:endParaRPr lang="en-US" sz="1400">
              <a:latin typeface="Arial"/>
              <a:cs typeface="Arial"/>
            </a:endParaRPr>
          </a:p>
          <a:p>
            <a:pPr>
              <a:lnSpc>
                <a:spcPct val="100000"/>
              </a:lnSpc>
            </a:pPr>
            <a:endParaRPr lang="en-US" sz="1400"/>
          </a:p>
        </p:txBody>
      </p:sp>
      <p:sp>
        <p:nvSpPr>
          <p:cNvPr id="4" name="Slide Number Placeholder 3">
            <a:extLst>
              <a:ext uri="{FF2B5EF4-FFF2-40B4-BE49-F238E27FC236}">
                <a16:creationId xmlns:a16="http://schemas.microsoft.com/office/drawing/2014/main" id="{4919F24D-8521-4C0A-8CEE-85887DC205C1}"/>
              </a:ext>
            </a:extLst>
          </p:cNvPr>
          <p:cNvSpPr>
            <a:spLocks noGrp="1"/>
          </p:cNvSpPr>
          <p:nvPr>
            <p:ph type="sldNum" sz="quarter" idx="12"/>
          </p:nvPr>
        </p:nvSpPr>
        <p:spPr>
          <a:xfrm>
            <a:off x="10558300" y="6423914"/>
            <a:ext cx="1052510" cy="365125"/>
          </a:xfrm>
        </p:spPr>
        <p:txBody>
          <a:bodyPr>
            <a:normAutofit/>
          </a:bodyPr>
          <a:lstStyle/>
          <a:p>
            <a:pPr>
              <a:spcAft>
                <a:spcPts val="600"/>
              </a:spcAft>
            </a:pPr>
            <a:fld id="{3A98EE3D-8CD1-4C3F-BD1C-C98C9596463C}" type="slidenum">
              <a:rPr lang="en-US" smtClean="0"/>
              <a:pPr>
                <a:spcAft>
                  <a:spcPts val="600"/>
                </a:spcAft>
              </a:pPr>
              <a:t>7</a:t>
            </a:fld>
            <a:endParaRPr lang="en-US"/>
          </a:p>
        </p:txBody>
      </p:sp>
    </p:spTree>
    <p:extLst>
      <p:ext uri="{BB962C8B-B14F-4D97-AF65-F5344CB8AC3E}">
        <p14:creationId xmlns:p14="http://schemas.microsoft.com/office/powerpoint/2010/main" val="4119053695"/>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26D87-E6FA-41BF-8489-36BB5D33F8FC}"/>
              </a:ext>
            </a:extLst>
          </p:cNvPr>
          <p:cNvSpPr>
            <a:spLocks noGrp="1"/>
          </p:cNvSpPr>
          <p:nvPr>
            <p:ph type="title"/>
          </p:nvPr>
        </p:nvSpPr>
        <p:spPr/>
        <p:txBody>
          <a:bodyPr/>
          <a:lstStyle/>
          <a:p>
            <a:r>
              <a:rPr lang="en-US" dirty="0"/>
              <a:t>approach</a:t>
            </a:r>
          </a:p>
        </p:txBody>
      </p:sp>
      <p:sp>
        <p:nvSpPr>
          <p:cNvPr id="4" name="Slide Number Placeholder 3">
            <a:extLst>
              <a:ext uri="{FF2B5EF4-FFF2-40B4-BE49-F238E27FC236}">
                <a16:creationId xmlns:a16="http://schemas.microsoft.com/office/drawing/2014/main" id="{6F04097C-D802-4D97-8B26-60BC278FAF44}"/>
              </a:ext>
            </a:extLst>
          </p:cNvPr>
          <p:cNvSpPr>
            <a:spLocks noGrp="1"/>
          </p:cNvSpPr>
          <p:nvPr>
            <p:ph type="sldNum" sz="quarter" idx="12"/>
          </p:nvPr>
        </p:nvSpPr>
        <p:spPr/>
        <p:txBody>
          <a:bodyPr/>
          <a:lstStyle/>
          <a:p>
            <a:fld id="{3A98EE3D-8CD1-4C3F-BD1C-C98C9596463C}" type="slidenum">
              <a:rPr lang="en-US" smtClean="0"/>
              <a:t>8</a:t>
            </a:fld>
            <a:endParaRPr lang="en-US" dirty="0"/>
          </a:p>
        </p:txBody>
      </p:sp>
      <p:pic>
        <p:nvPicPr>
          <p:cNvPr id="5" name="object 7">
            <a:extLst>
              <a:ext uri="{FF2B5EF4-FFF2-40B4-BE49-F238E27FC236}">
                <a16:creationId xmlns:a16="http://schemas.microsoft.com/office/drawing/2014/main" id="{F5C54082-A4D7-4600-9053-65A110FBE1CE}"/>
              </a:ext>
            </a:extLst>
          </p:cNvPr>
          <p:cNvPicPr>
            <a:picLocks noGrp="1"/>
          </p:cNvPicPr>
          <p:nvPr>
            <p:ph idx="1"/>
          </p:nvPr>
        </p:nvPicPr>
        <p:blipFill>
          <a:blip r:embed="rId2" cstate="print"/>
          <a:stretch>
            <a:fillRect/>
          </a:stretch>
        </p:blipFill>
        <p:spPr>
          <a:xfrm>
            <a:off x="2915478" y="1296516"/>
            <a:ext cx="8379619" cy="2854551"/>
          </a:xfrm>
          <a:prstGeom prst="rect">
            <a:avLst/>
          </a:prstGeom>
        </p:spPr>
      </p:pic>
      <p:sp>
        <p:nvSpPr>
          <p:cNvPr id="6" name="object 2">
            <a:extLst>
              <a:ext uri="{FF2B5EF4-FFF2-40B4-BE49-F238E27FC236}">
                <a16:creationId xmlns:a16="http://schemas.microsoft.com/office/drawing/2014/main" id="{DCB7F778-B92F-4EDE-A491-A16D70FE69CA}"/>
              </a:ext>
            </a:extLst>
          </p:cNvPr>
          <p:cNvSpPr txBox="1"/>
          <p:nvPr/>
        </p:nvSpPr>
        <p:spPr>
          <a:xfrm>
            <a:off x="581192" y="4612786"/>
            <a:ext cx="11029615" cy="1204561"/>
          </a:xfrm>
          <a:prstGeom prst="rect">
            <a:avLst/>
          </a:prstGeom>
        </p:spPr>
        <p:txBody>
          <a:bodyPr vert="horz" wrap="square" lIns="0" tIns="13335" rIns="0" bIns="0" rtlCol="0">
            <a:spAutoFit/>
          </a:bodyPr>
          <a:lstStyle/>
          <a:p>
            <a:pPr marL="27305" algn="ctr">
              <a:lnSpc>
                <a:spcPct val="100000"/>
              </a:lnSpc>
              <a:spcBef>
                <a:spcPts val="105"/>
              </a:spcBef>
            </a:pPr>
            <a:r>
              <a:rPr sz="1400" b="1" dirty="0">
                <a:latin typeface="Arial"/>
                <a:cs typeface="Arial"/>
              </a:rPr>
              <a:t>Federal</a:t>
            </a:r>
            <a:r>
              <a:rPr sz="1400" b="1" spc="-35" dirty="0">
                <a:latin typeface="Arial"/>
                <a:cs typeface="Arial"/>
              </a:rPr>
              <a:t> </a:t>
            </a:r>
            <a:r>
              <a:rPr sz="1400" b="1" dirty="0">
                <a:latin typeface="Arial"/>
                <a:cs typeface="Arial"/>
              </a:rPr>
              <a:t>ERM</a:t>
            </a:r>
            <a:r>
              <a:rPr sz="1400" b="1" spc="-40" dirty="0">
                <a:latin typeface="Arial"/>
                <a:cs typeface="Arial"/>
              </a:rPr>
              <a:t> </a:t>
            </a:r>
            <a:r>
              <a:rPr sz="1400" b="1" dirty="0">
                <a:latin typeface="Arial"/>
                <a:cs typeface="Arial"/>
              </a:rPr>
              <a:t>Areas</a:t>
            </a:r>
            <a:r>
              <a:rPr sz="1400" b="1" spc="-30" dirty="0">
                <a:latin typeface="Arial"/>
                <a:cs typeface="Arial"/>
              </a:rPr>
              <a:t> </a:t>
            </a:r>
            <a:r>
              <a:rPr sz="1400" b="1" dirty="0">
                <a:latin typeface="Arial"/>
                <a:cs typeface="Arial"/>
              </a:rPr>
              <a:t>of</a:t>
            </a:r>
            <a:r>
              <a:rPr sz="1400" b="1" spc="-35" dirty="0">
                <a:latin typeface="Arial"/>
                <a:cs typeface="Arial"/>
              </a:rPr>
              <a:t> </a:t>
            </a:r>
            <a:r>
              <a:rPr sz="1400" b="1" dirty="0">
                <a:latin typeface="Arial"/>
                <a:cs typeface="Arial"/>
              </a:rPr>
              <a:t>Practice</a:t>
            </a:r>
            <a:r>
              <a:rPr sz="1400" b="1" spc="-40" dirty="0">
                <a:latin typeface="Arial"/>
                <a:cs typeface="Arial"/>
              </a:rPr>
              <a:t> </a:t>
            </a:r>
            <a:r>
              <a:rPr sz="1400" b="1" dirty="0">
                <a:latin typeface="Arial"/>
                <a:cs typeface="Arial"/>
              </a:rPr>
              <a:t>Development</a:t>
            </a:r>
            <a:r>
              <a:rPr sz="1400" b="1" spc="-30" dirty="0">
                <a:latin typeface="Arial"/>
                <a:cs typeface="Arial"/>
              </a:rPr>
              <a:t> </a:t>
            </a:r>
            <a:r>
              <a:rPr sz="1400" b="1" spc="-10" dirty="0">
                <a:latin typeface="Arial"/>
                <a:cs typeface="Arial"/>
              </a:rPr>
              <a:t>Phases</a:t>
            </a:r>
            <a:endParaRPr sz="1400" dirty="0">
              <a:latin typeface="Arial"/>
              <a:cs typeface="Arial"/>
            </a:endParaRPr>
          </a:p>
          <a:p>
            <a:pPr marL="12700" marR="5080">
              <a:lnSpc>
                <a:spcPct val="103200"/>
              </a:lnSpc>
              <a:spcBef>
                <a:spcPts val="805"/>
              </a:spcBef>
            </a:pPr>
            <a:r>
              <a:rPr sz="1400" dirty="0">
                <a:latin typeface="Arial"/>
                <a:cs typeface="Arial"/>
              </a:rPr>
              <a:t>Each</a:t>
            </a:r>
            <a:r>
              <a:rPr sz="1400" spc="-40" dirty="0">
                <a:latin typeface="Arial"/>
                <a:cs typeface="Arial"/>
              </a:rPr>
              <a:t> </a:t>
            </a:r>
            <a:r>
              <a:rPr sz="1400" dirty="0">
                <a:latin typeface="Arial"/>
                <a:cs typeface="Arial"/>
              </a:rPr>
              <a:t>area</a:t>
            </a:r>
            <a:r>
              <a:rPr sz="1400" spc="-30" dirty="0">
                <a:latin typeface="Arial"/>
                <a:cs typeface="Arial"/>
              </a:rPr>
              <a:t> </a:t>
            </a:r>
            <a:r>
              <a:rPr sz="1400" dirty="0">
                <a:latin typeface="Arial"/>
                <a:cs typeface="Arial"/>
              </a:rPr>
              <a:t>of</a:t>
            </a:r>
            <a:r>
              <a:rPr sz="1400" spc="-30" dirty="0">
                <a:latin typeface="Arial"/>
                <a:cs typeface="Arial"/>
              </a:rPr>
              <a:t> </a:t>
            </a:r>
            <a:r>
              <a:rPr sz="1400" dirty="0">
                <a:latin typeface="Arial"/>
                <a:cs typeface="Arial"/>
              </a:rPr>
              <a:t>practice</a:t>
            </a:r>
            <a:r>
              <a:rPr sz="1400" spc="-25" dirty="0">
                <a:latin typeface="Arial"/>
                <a:cs typeface="Arial"/>
              </a:rPr>
              <a:t> </a:t>
            </a:r>
            <a:r>
              <a:rPr sz="1400" dirty="0">
                <a:latin typeface="Arial"/>
                <a:cs typeface="Arial"/>
              </a:rPr>
              <a:t>section</a:t>
            </a:r>
            <a:r>
              <a:rPr sz="1400" spc="-30" dirty="0">
                <a:latin typeface="Arial"/>
                <a:cs typeface="Arial"/>
              </a:rPr>
              <a:t> </a:t>
            </a:r>
            <a:r>
              <a:rPr sz="1400" dirty="0">
                <a:latin typeface="Arial"/>
                <a:cs typeface="Arial"/>
              </a:rPr>
              <a:t>uses</a:t>
            </a:r>
            <a:r>
              <a:rPr sz="1400" spc="-30" dirty="0">
                <a:latin typeface="Arial"/>
                <a:cs typeface="Arial"/>
              </a:rPr>
              <a:t> </a:t>
            </a:r>
            <a:r>
              <a:rPr sz="1400" dirty="0">
                <a:latin typeface="Arial"/>
                <a:cs typeface="Arial"/>
              </a:rPr>
              <a:t>a</a:t>
            </a:r>
            <a:r>
              <a:rPr sz="1400" spc="-30" dirty="0">
                <a:latin typeface="Arial"/>
                <a:cs typeface="Arial"/>
              </a:rPr>
              <a:t> </a:t>
            </a:r>
            <a:r>
              <a:rPr sz="1400" dirty="0">
                <a:latin typeface="Arial"/>
                <a:cs typeface="Arial"/>
              </a:rPr>
              <a:t>common</a:t>
            </a:r>
            <a:r>
              <a:rPr sz="1400" spc="-25" dirty="0">
                <a:latin typeface="Arial"/>
                <a:cs typeface="Arial"/>
              </a:rPr>
              <a:t> </a:t>
            </a:r>
            <a:r>
              <a:rPr sz="1400" dirty="0">
                <a:latin typeface="Arial"/>
                <a:cs typeface="Arial"/>
              </a:rPr>
              <a:t>organizing</a:t>
            </a:r>
            <a:r>
              <a:rPr sz="1400" spc="-30" dirty="0">
                <a:latin typeface="Arial"/>
                <a:cs typeface="Arial"/>
              </a:rPr>
              <a:t> </a:t>
            </a:r>
            <a:r>
              <a:rPr sz="1400" dirty="0">
                <a:latin typeface="Arial"/>
                <a:cs typeface="Arial"/>
              </a:rPr>
              <a:t>structure</a:t>
            </a:r>
            <a:r>
              <a:rPr sz="1400" spc="-30" dirty="0">
                <a:latin typeface="Arial"/>
                <a:cs typeface="Arial"/>
              </a:rPr>
              <a:t> </a:t>
            </a:r>
            <a:r>
              <a:rPr sz="1400" dirty="0">
                <a:latin typeface="Arial"/>
                <a:cs typeface="Arial"/>
              </a:rPr>
              <a:t>beginning</a:t>
            </a:r>
            <a:r>
              <a:rPr sz="1400" spc="-30" dirty="0">
                <a:latin typeface="Arial"/>
                <a:cs typeface="Arial"/>
              </a:rPr>
              <a:t> </a:t>
            </a:r>
            <a:r>
              <a:rPr sz="1400" dirty="0">
                <a:latin typeface="Arial"/>
                <a:cs typeface="Arial"/>
              </a:rPr>
              <a:t>with</a:t>
            </a:r>
            <a:r>
              <a:rPr sz="1400" spc="-25" dirty="0">
                <a:latin typeface="Arial"/>
                <a:cs typeface="Arial"/>
              </a:rPr>
              <a:t> </a:t>
            </a:r>
            <a:r>
              <a:rPr sz="1400" dirty="0">
                <a:latin typeface="Arial"/>
                <a:cs typeface="Arial"/>
              </a:rPr>
              <a:t>a</a:t>
            </a:r>
            <a:r>
              <a:rPr sz="1400" spc="-30" dirty="0">
                <a:latin typeface="Arial"/>
                <a:cs typeface="Arial"/>
              </a:rPr>
              <a:t> </a:t>
            </a:r>
            <a:r>
              <a:rPr sz="1400" dirty="0">
                <a:latin typeface="Arial"/>
                <a:cs typeface="Arial"/>
              </a:rPr>
              <a:t>description</a:t>
            </a:r>
            <a:r>
              <a:rPr sz="1400" spc="-30" dirty="0">
                <a:latin typeface="Arial"/>
                <a:cs typeface="Arial"/>
              </a:rPr>
              <a:t> </a:t>
            </a:r>
            <a:r>
              <a:rPr sz="1400" dirty="0">
                <a:latin typeface="Arial"/>
                <a:cs typeface="Arial"/>
              </a:rPr>
              <a:t>of</a:t>
            </a:r>
            <a:r>
              <a:rPr sz="1400" spc="-25" dirty="0">
                <a:latin typeface="Arial"/>
                <a:cs typeface="Arial"/>
              </a:rPr>
              <a:t> the</a:t>
            </a:r>
            <a:r>
              <a:rPr sz="1400" spc="500" dirty="0">
                <a:latin typeface="Arial"/>
                <a:cs typeface="Arial"/>
              </a:rPr>
              <a:t> </a:t>
            </a:r>
            <a:r>
              <a:rPr sz="1400" dirty="0">
                <a:latin typeface="Arial"/>
                <a:cs typeface="Arial"/>
              </a:rPr>
              <a:t>area</a:t>
            </a:r>
            <a:r>
              <a:rPr sz="1400" spc="-40" dirty="0">
                <a:latin typeface="Arial"/>
                <a:cs typeface="Arial"/>
              </a:rPr>
              <a:t> </a:t>
            </a:r>
            <a:r>
              <a:rPr sz="1400" dirty="0">
                <a:latin typeface="Arial"/>
                <a:cs typeface="Arial"/>
              </a:rPr>
              <a:t>of</a:t>
            </a:r>
            <a:r>
              <a:rPr sz="1400" spc="-30" dirty="0">
                <a:latin typeface="Arial"/>
                <a:cs typeface="Arial"/>
              </a:rPr>
              <a:t> </a:t>
            </a:r>
            <a:r>
              <a:rPr sz="1400" dirty="0">
                <a:latin typeface="Arial"/>
                <a:cs typeface="Arial"/>
              </a:rPr>
              <a:t>practice</a:t>
            </a:r>
            <a:r>
              <a:rPr sz="1400" spc="-30" dirty="0">
                <a:latin typeface="Arial"/>
                <a:cs typeface="Arial"/>
              </a:rPr>
              <a:t> </a:t>
            </a:r>
            <a:r>
              <a:rPr sz="1400" dirty="0">
                <a:latin typeface="Arial"/>
                <a:cs typeface="Arial"/>
              </a:rPr>
              <a:t>and</a:t>
            </a:r>
            <a:r>
              <a:rPr sz="1400" spc="-30" dirty="0">
                <a:latin typeface="Arial"/>
                <a:cs typeface="Arial"/>
              </a:rPr>
              <a:t> </a:t>
            </a:r>
            <a:r>
              <a:rPr sz="1400" dirty="0">
                <a:latin typeface="Arial"/>
                <a:cs typeface="Arial"/>
              </a:rPr>
              <a:t>identifying</a:t>
            </a:r>
            <a:r>
              <a:rPr sz="1400" spc="-30" dirty="0">
                <a:latin typeface="Arial"/>
                <a:cs typeface="Arial"/>
              </a:rPr>
              <a:t> </a:t>
            </a:r>
            <a:r>
              <a:rPr sz="1400" dirty="0">
                <a:latin typeface="Arial"/>
                <a:cs typeface="Arial"/>
              </a:rPr>
              <a:t>the</a:t>
            </a:r>
            <a:r>
              <a:rPr sz="1400" spc="-30" dirty="0">
                <a:latin typeface="Arial"/>
                <a:cs typeface="Arial"/>
              </a:rPr>
              <a:t> </a:t>
            </a:r>
            <a:r>
              <a:rPr sz="1400" dirty="0">
                <a:latin typeface="Arial"/>
                <a:cs typeface="Arial"/>
              </a:rPr>
              <a:t>important</a:t>
            </a:r>
            <a:r>
              <a:rPr sz="1400" spc="-30" dirty="0">
                <a:latin typeface="Arial"/>
                <a:cs typeface="Arial"/>
              </a:rPr>
              <a:t> </a:t>
            </a:r>
            <a:r>
              <a:rPr sz="1400" dirty="0">
                <a:latin typeface="Arial"/>
                <a:cs typeface="Arial"/>
              </a:rPr>
              <a:t>attributes</a:t>
            </a:r>
            <a:r>
              <a:rPr sz="1400" spc="-25" dirty="0">
                <a:latin typeface="Arial"/>
                <a:cs typeface="Arial"/>
              </a:rPr>
              <a:t> </a:t>
            </a:r>
            <a:r>
              <a:rPr sz="1400" dirty="0">
                <a:latin typeface="Arial"/>
                <a:cs typeface="Arial"/>
              </a:rPr>
              <a:t>associated</a:t>
            </a:r>
            <a:r>
              <a:rPr sz="1400" spc="-30" dirty="0">
                <a:latin typeface="Arial"/>
                <a:cs typeface="Arial"/>
              </a:rPr>
              <a:t> </a:t>
            </a:r>
            <a:r>
              <a:rPr sz="1400" dirty="0">
                <a:latin typeface="Arial"/>
                <a:cs typeface="Arial"/>
              </a:rPr>
              <a:t>with</a:t>
            </a:r>
            <a:r>
              <a:rPr sz="1400" spc="-30" dirty="0">
                <a:latin typeface="Arial"/>
                <a:cs typeface="Arial"/>
              </a:rPr>
              <a:t> </a:t>
            </a:r>
            <a:r>
              <a:rPr sz="1400" dirty="0">
                <a:latin typeface="Arial"/>
                <a:cs typeface="Arial"/>
              </a:rPr>
              <a:t>the</a:t>
            </a:r>
            <a:r>
              <a:rPr sz="1400" spc="-30" dirty="0">
                <a:latin typeface="Arial"/>
                <a:cs typeface="Arial"/>
              </a:rPr>
              <a:t> </a:t>
            </a:r>
            <a:r>
              <a:rPr sz="1400" dirty="0">
                <a:latin typeface="Arial"/>
                <a:cs typeface="Arial"/>
              </a:rPr>
              <a:t>area</a:t>
            </a:r>
            <a:r>
              <a:rPr sz="1400" spc="-30" dirty="0">
                <a:latin typeface="Arial"/>
                <a:cs typeface="Arial"/>
              </a:rPr>
              <a:t> </a:t>
            </a:r>
            <a:r>
              <a:rPr sz="1400" dirty="0">
                <a:latin typeface="Arial"/>
                <a:cs typeface="Arial"/>
              </a:rPr>
              <a:t>of</a:t>
            </a:r>
            <a:r>
              <a:rPr sz="1400" spc="-30" dirty="0">
                <a:latin typeface="Arial"/>
                <a:cs typeface="Arial"/>
              </a:rPr>
              <a:t> </a:t>
            </a:r>
            <a:r>
              <a:rPr sz="1400" dirty="0">
                <a:latin typeface="Arial"/>
                <a:cs typeface="Arial"/>
              </a:rPr>
              <a:t>practice.</a:t>
            </a:r>
            <a:r>
              <a:rPr sz="1400" spc="-30" dirty="0">
                <a:latin typeface="Arial"/>
                <a:cs typeface="Arial"/>
              </a:rPr>
              <a:t> </a:t>
            </a:r>
            <a:r>
              <a:rPr sz="1400" dirty="0">
                <a:latin typeface="Arial"/>
                <a:cs typeface="Arial"/>
              </a:rPr>
              <a:t>For</a:t>
            </a:r>
            <a:r>
              <a:rPr sz="1400" spc="-25" dirty="0">
                <a:latin typeface="Arial"/>
                <a:cs typeface="Arial"/>
              </a:rPr>
              <a:t> </a:t>
            </a:r>
            <a:r>
              <a:rPr sz="1400" spc="-20" dirty="0">
                <a:latin typeface="Arial"/>
                <a:cs typeface="Arial"/>
              </a:rPr>
              <a:t>each </a:t>
            </a:r>
            <a:r>
              <a:rPr sz="1400" dirty="0">
                <a:latin typeface="Arial"/>
                <a:cs typeface="Arial"/>
              </a:rPr>
              <a:t>identified</a:t>
            </a:r>
            <a:r>
              <a:rPr sz="1400" spc="-35" dirty="0">
                <a:latin typeface="Arial"/>
                <a:cs typeface="Arial"/>
              </a:rPr>
              <a:t> </a:t>
            </a:r>
            <a:r>
              <a:rPr sz="1400" dirty="0">
                <a:latin typeface="Arial"/>
                <a:cs typeface="Arial"/>
              </a:rPr>
              <a:t>attribute</a:t>
            </a:r>
            <a:r>
              <a:rPr sz="1400" spc="-30" dirty="0">
                <a:latin typeface="Arial"/>
                <a:cs typeface="Arial"/>
              </a:rPr>
              <a:t> </a:t>
            </a:r>
            <a:r>
              <a:rPr sz="1400" dirty="0">
                <a:latin typeface="Arial"/>
                <a:cs typeface="Arial"/>
              </a:rPr>
              <a:t>there</a:t>
            </a:r>
            <a:r>
              <a:rPr sz="1400" spc="-30" dirty="0">
                <a:latin typeface="Arial"/>
                <a:cs typeface="Arial"/>
              </a:rPr>
              <a:t> </a:t>
            </a:r>
            <a:r>
              <a:rPr sz="1400" dirty="0">
                <a:latin typeface="Arial"/>
                <a:cs typeface="Arial"/>
              </a:rPr>
              <a:t>is</a:t>
            </a:r>
            <a:r>
              <a:rPr sz="1400" spc="-30" dirty="0">
                <a:latin typeface="Arial"/>
                <a:cs typeface="Arial"/>
              </a:rPr>
              <a:t> </a:t>
            </a:r>
            <a:r>
              <a:rPr sz="1400" dirty="0">
                <a:latin typeface="Arial"/>
                <a:cs typeface="Arial"/>
              </a:rPr>
              <a:t>a</a:t>
            </a:r>
            <a:r>
              <a:rPr sz="1400" spc="-30" dirty="0">
                <a:latin typeface="Arial"/>
                <a:cs typeface="Arial"/>
              </a:rPr>
              <a:t> </a:t>
            </a:r>
            <a:r>
              <a:rPr sz="1400" dirty="0">
                <a:latin typeface="Arial"/>
                <a:cs typeface="Arial"/>
              </a:rPr>
              <a:t>brief</a:t>
            </a:r>
            <a:r>
              <a:rPr sz="1400" spc="-30" dirty="0">
                <a:latin typeface="Arial"/>
                <a:cs typeface="Arial"/>
              </a:rPr>
              <a:t> </a:t>
            </a:r>
            <a:r>
              <a:rPr sz="1400" dirty="0">
                <a:latin typeface="Arial"/>
                <a:cs typeface="Arial"/>
              </a:rPr>
              <a:t>description</a:t>
            </a:r>
            <a:r>
              <a:rPr sz="1400" spc="-30" dirty="0">
                <a:latin typeface="Arial"/>
                <a:cs typeface="Arial"/>
              </a:rPr>
              <a:t> </a:t>
            </a:r>
            <a:r>
              <a:rPr sz="1400" dirty="0">
                <a:latin typeface="Arial"/>
                <a:cs typeface="Arial"/>
              </a:rPr>
              <a:t>of</a:t>
            </a:r>
            <a:r>
              <a:rPr sz="1400" spc="-35" dirty="0">
                <a:latin typeface="Arial"/>
                <a:cs typeface="Arial"/>
              </a:rPr>
              <a:t> </a:t>
            </a:r>
            <a:r>
              <a:rPr sz="1400" dirty="0">
                <a:latin typeface="Arial"/>
                <a:cs typeface="Arial"/>
              </a:rPr>
              <a:t>what</a:t>
            </a:r>
            <a:r>
              <a:rPr sz="1400" spc="-30" dirty="0">
                <a:latin typeface="Arial"/>
                <a:cs typeface="Arial"/>
              </a:rPr>
              <a:t> </a:t>
            </a:r>
            <a:r>
              <a:rPr sz="1400" dirty="0">
                <a:latin typeface="Arial"/>
                <a:cs typeface="Arial"/>
              </a:rPr>
              <a:t>that</a:t>
            </a:r>
            <a:r>
              <a:rPr sz="1400" spc="-30" dirty="0">
                <a:latin typeface="Arial"/>
                <a:cs typeface="Arial"/>
              </a:rPr>
              <a:t> </a:t>
            </a:r>
            <a:r>
              <a:rPr sz="1400" dirty="0">
                <a:latin typeface="Arial"/>
                <a:cs typeface="Arial"/>
              </a:rPr>
              <a:t>attribute</a:t>
            </a:r>
            <a:r>
              <a:rPr sz="1400" spc="-30" dirty="0">
                <a:latin typeface="Arial"/>
                <a:cs typeface="Arial"/>
              </a:rPr>
              <a:t> </a:t>
            </a:r>
            <a:r>
              <a:rPr sz="1400" dirty="0">
                <a:latin typeface="Arial"/>
                <a:cs typeface="Arial"/>
              </a:rPr>
              <a:t>means;</a:t>
            </a:r>
            <a:r>
              <a:rPr sz="1400" spc="-30" dirty="0">
                <a:latin typeface="Arial"/>
                <a:cs typeface="Arial"/>
              </a:rPr>
              <a:t> </a:t>
            </a:r>
            <a:r>
              <a:rPr sz="1400" dirty="0">
                <a:latin typeface="Arial"/>
                <a:cs typeface="Arial"/>
              </a:rPr>
              <a:t>an</a:t>
            </a:r>
            <a:r>
              <a:rPr sz="1400" spc="-30" dirty="0">
                <a:latin typeface="Arial"/>
                <a:cs typeface="Arial"/>
              </a:rPr>
              <a:t> </a:t>
            </a:r>
            <a:r>
              <a:rPr sz="1400" dirty="0">
                <a:latin typeface="Arial"/>
                <a:cs typeface="Arial"/>
              </a:rPr>
              <a:t>explanation</a:t>
            </a:r>
            <a:r>
              <a:rPr sz="1400" spc="-30" dirty="0">
                <a:latin typeface="Arial"/>
                <a:cs typeface="Arial"/>
              </a:rPr>
              <a:t> </a:t>
            </a:r>
            <a:r>
              <a:rPr sz="1400" dirty="0">
                <a:latin typeface="Arial"/>
                <a:cs typeface="Arial"/>
              </a:rPr>
              <a:t>regarding</a:t>
            </a:r>
            <a:r>
              <a:rPr sz="1400" spc="-30" dirty="0">
                <a:latin typeface="Arial"/>
                <a:cs typeface="Arial"/>
              </a:rPr>
              <a:t> </a:t>
            </a:r>
            <a:r>
              <a:rPr sz="1400" spc="-25" dirty="0">
                <a:latin typeface="Arial"/>
                <a:cs typeface="Arial"/>
              </a:rPr>
              <a:t>why </a:t>
            </a:r>
            <a:r>
              <a:rPr sz="1400" dirty="0">
                <a:latin typeface="Arial"/>
                <a:cs typeface="Arial"/>
              </a:rPr>
              <a:t>the</a:t>
            </a:r>
            <a:r>
              <a:rPr sz="1400" spc="-40" dirty="0">
                <a:latin typeface="Arial"/>
                <a:cs typeface="Arial"/>
              </a:rPr>
              <a:t> </a:t>
            </a:r>
            <a:r>
              <a:rPr sz="1400" dirty="0">
                <a:latin typeface="Arial"/>
                <a:cs typeface="Arial"/>
              </a:rPr>
              <a:t>attribute</a:t>
            </a:r>
            <a:r>
              <a:rPr sz="1400" spc="-25" dirty="0">
                <a:latin typeface="Arial"/>
                <a:cs typeface="Arial"/>
              </a:rPr>
              <a:t> </a:t>
            </a:r>
            <a:r>
              <a:rPr sz="1400" dirty="0">
                <a:latin typeface="Arial"/>
                <a:cs typeface="Arial"/>
              </a:rPr>
              <a:t>is</a:t>
            </a:r>
            <a:r>
              <a:rPr sz="1400" spc="-25" dirty="0">
                <a:latin typeface="Arial"/>
                <a:cs typeface="Arial"/>
              </a:rPr>
              <a:t> </a:t>
            </a:r>
            <a:r>
              <a:rPr sz="1400" dirty="0">
                <a:latin typeface="Arial"/>
                <a:cs typeface="Arial"/>
              </a:rPr>
              <a:t>important</a:t>
            </a:r>
            <a:r>
              <a:rPr sz="1400" spc="-25" dirty="0">
                <a:latin typeface="Arial"/>
                <a:cs typeface="Arial"/>
              </a:rPr>
              <a:t> </a:t>
            </a:r>
            <a:r>
              <a:rPr sz="1400" dirty="0">
                <a:latin typeface="Arial"/>
                <a:cs typeface="Arial"/>
              </a:rPr>
              <a:t>to</a:t>
            </a:r>
            <a:r>
              <a:rPr sz="1400" spc="-25" dirty="0">
                <a:latin typeface="Arial"/>
                <a:cs typeface="Arial"/>
              </a:rPr>
              <a:t> </a:t>
            </a:r>
            <a:r>
              <a:rPr sz="1400" dirty="0">
                <a:latin typeface="Arial"/>
                <a:cs typeface="Arial"/>
              </a:rPr>
              <a:t>an</a:t>
            </a:r>
            <a:r>
              <a:rPr sz="1400" spc="-30" dirty="0">
                <a:latin typeface="Arial"/>
                <a:cs typeface="Arial"/>
              </a:rPr>
              <a:t> </a:t>
            </a:r>
            <a:r>
              <a:rPr sz="1400" dirty="0">
                <a:latin typeface="Arial"/>
                <a:cs typeface="Arial"/>
              </a:rPr>
              <a:t>agency;</a:t>
            </a:r>
            <a:r>
              <a:rPr sz="1400" spc="-25" dirty="0">
                <a:latin typeface="Arial"/>
                <a:cs typeface="Arial"/>
              </a:rPr>
              <a:t> </a:t>
            </a:r>
            <a:r>
              <a:rPr sz="1400" dirty="0">
                <a:latin typeface="Arial"/>
                <a:cs typeface="Arial"/>
              </a:rPr>
              <a:t>examples</a:t>
            </a:r>
            <a:r>
              <a:rPr sz="1400" spc="-25" dirty="0">
                <a:latin typeface="Arial"/>
                <a:cs typeface="Arial"/>
              </a:rPr>
              <a:t> </a:t>
            </a:r>
            <a:r>
              <a:rPr sz="1400" dirty="0">
                <a:latin typeface="Arial"/>
                <a:cs typeface="Arial"/>
              </a:rPr>
              <a:t>of</a:t>
            </a:r>
            <a:r>
              <a:rPr sz="1400" spc="-25" dirty="0">
                <a:latin typeface="Arial"/>
                <a:cs typeface="Arial"/>
              </a:rPr>
              <a:t> </a:t>
            </a:r>
            <a:r>
              <a:rPr sz="1400" dirty="0">
                <a:latin typeface="Arial"/>
                <a:cs typeface="Arial"/>
              </a:rPr>
              <a:t>how</a:t>
            </a:r>
            <a:r>
              <a:rPr sz="1400" spc="-30" dirty="0">
                <a:latin typeface="Arial"/>
                <a:cs typeface="Arial"/>
              </a:rPr>
              <a:t> </a:t>
            </a:r>
            <a:r>
              <a:rPr sz="1400" dirty="0">
                <a:latin typeface="Arial"/>
                <a:cs typeface="Arial"/>
              </a:rPr>
              <a:t>an</a:t>
            </a:r>
            <a:r>
              <a:rPr sz="1400" spc="-30" dirty="0">
                <a:latin typeface="Arial"/>
                <a:cs typeface="Arial"/>
              </a:rPr>
              <a:t> </a:t>
            </a:r>
            <a:r>
              <a:rPr sz="1400" dirty="0">
                <a:latin typeface="Arial"/>
                <a:cs typeface="Arial"/>
              </a:rPr>
              <a:t>agency</a:t>
            </a:r>
            <a:r>
              <a:rPr sz="1400" spc="-25" dirty="0">
                <a:latin typeface="Arial"/>
                <a:cs typeface="Arial"/>
              </a:rPr>
              <a:t> </a:t>
            </a:r>
            <a:r>
              <a:rPr sz="1400" dirty="0">
                <a:latin typeface="Arial"/>
                <a:cs typeface="Arial"/>
              </a:rPr>
              <a:t>might</a:t>
            </a:r>
            <a:r>
              <a:rPr sz="1400" spc="-25" dirty="0">
                <a:latin typeface="Arial"/>
                <a:cs typeface="Arial"/>
              </a:rPr>
              <a:t> </a:t>
            </a:r>
            <a:r>
              <a:rPr sz="1400" dirty="0">
                <a:latin typeface="Arial"/>
                <a:cs typeface="Arial"/>
              </a:rPr>
              <a:t>achieve</a:t>
            </a:r>
            <a:r>
              <a:rPr sz="1400" spc="-25" dirty="0">
                <a:latin typeface="Arial"/>
                <a:cs typeface="Arial"/>
              </a:rPr>
              <a:t> </a:t>
            </a:r>
            <a:r>
              <a:rPr sz="1400" dirty="0">
                <a:latin typeface="Arial"/>
                <a:cs typeface="Arial"/>
              </a:rPr>
              <a:t>the</a:t>
            </a:r>
            <a:r>
              <a:rPr sz="1400" spc="-25" dirty="0">
                <a:latin typeface="Arial"/>
                <a:cs typeface="Arial"/>
              </a:rPr>
              <a:t> </a:t>
            </a:r>
            <a:r>
              <a:rPr sz="1400" dirty="0">
                <a:latin typeface="Arial"/>
                <a:cs typeface="Arial"/>
              </a:rPr>
              <a:t>attribute;</a:t>
            </a:r>
            <a:r>
              <a:rPr sz="1400" spc="-25" dirty="0">
                <a:latin typeface="Arial"/>
                <a:cs typeface="Arial"/>
              </a:rPr>
              <a:t> </a:t>
            </a:r>
            <a:r>
              <a:rPr sz="1400" spc="-10" dirty="0">
                <a:latin typeface="Arial"/>
                <a:cs typeface="Arial"/>
              </a:rPr>
              <a:t>example</a:t>
            </a:r>
            <a:r>
              <a:rPr sz="1400" spc="500" dirty="0">
                <a:latin typeface="Arial"/>
                <a:cs typeface="Arial"/>
              </a:rPr>
              <a:t> </a:t>
            </a:r>
            <a:r>
              <a:rPr sz="1400" dirty="0">
                <a:latin typeface="Arial"/>
                <a:cs typeface="Arial"/>
              </a:rPr>
              <a:t>of</a:t>
            </a:r>
            <a:r>
              <a:rPr sz="1400" spc="-45" dirty="0">
                <a:latin typeface="Arial"/>
                <a:cs typeface="Arial"/>
              </a:rPr>
              <a:t> </a:t>
            </a:r>
            <a:r>
              <a:rPr sz="1400" dirty="0">
                <a:latin typeface="Arial"/>
                <a:cs typeface="Arial"/>
              </a:rPr>
              <a:t>different</a:t>
            </a:r>
            <a:r>
              <a:rPr sz="1400" spc="-30" dirty="0">
                <a:latin typeface="Arial"/>
                <a:cs typeface="Arial"/>
              </a:rPr>
              <a:t> </a:t>
            </a:r>
            <a:r>
              <a:rPr sz="1400" dirty="0">
                <a:latin typeface="Arial"/>
                <a:cs typeface="Arial"/>
              </a:rPr>
              <a:t>types</a:t>
            </a:r>
            <a:r>
              <a:rPr sz="1400" spc="-30" dirty="0">
                <a:latin typeface="Arial"/>
                <a:cs typeface="Arial"/>
              </a:rPr>
              <a:t> </a:t>
            </a:r>
            <a:r>
              <a:rPr sz="1400" dirty="0">
                <a:latin typeface="Arial"/>
                <a:cs typeface="Arial"/>
              </a:rPr>
              <a:t>of</a:t>
            </a:r>
            <a:r>
              <a:rPr sz="1400" spc="-30" dirty="0">
                <a:latin typeface="Arial"/>
                <a:cs typeface="Arial"/>
              </a:rPr>
              <a:t> </a:t>
            </a:r>
            <a:r>
              <a:rPr sz="1400" dirty="0">
                <a:latin typeface="Arial"/>
                <a:cs typeface="Arial"/>
              </a:rPr>
              <a:t>evidence</a:t>
            </a:r>
            <a:r>
              <a:rPr sz="1400" spc="-30" dirty="0">
                <a:latin typeface="Arial"/>
                <a:cs typeface="Arial"/>
              </a:rPr>
              <a:t> </a:t>
            </a:r>
            <a:r>
              <a:rPr sz="1400" dirty="0">
                <a:latin typeface="Arial"/>
                <a:cs typeface="Arial"/>
              </a:rPr>
              <a:t>for</a:t>
            </a:r>
            <a:r>
              <a:rPr sz="1400" spc="-30" dirty="0">
                <a:latin typeface="Arial"/>
                <a:cs typeface="Arial"/>
              </a:rPr>
              <a:t> </a:t>
            </a:r>
            <a:r>
              <a:rPr sz="1400" dirty="0">
                <a:latin typeface="Arial"/>
                <a:cs typeface="Arial"/>
              </a:rPr>
              <a:t>the</a:t>
            </a:r>
            <a:r>
              <a:rPr sz="1400" spc="-30" dirty="0">
                <a:latin typeface="Arial"/>
                <a:cs typeface="Arial"/>
              </a:rPr>
              <a:t> </a:t>
            </a:r>
            <a:r>
              <a:rPr sz="1400" dirty="0">
                <a:latin typeface="Arial"/>
                <a:cs typeface="Arial"/>
              </a:rPr>
              <a:t>attribute;</a:t>
            </a:r>
            <a:r>
              <a:rPr sz="1400" spc="-30" dirty="0">
                <a:latin typeface="Arial"/>
                <a:cs typeface="Arial"/>
              </a:rPr>
              <a:t> </a:t>
            </a:r>
            <a:r>
              <a:rPr sz="1400" dirty="0">
                <a:latin typeface="Arial"/>
                <a:cs typeface="Arial"/>
              </a:rPr>
              <a:t>and</a:t>
            </a:r>
            <a:r>
              <a:rPr sz="1400" spc="-30" dirty="0">
                <a:latin typeface="Arial"/>
                <a:cs typeface="Arial"/>
              </a:rPr>
              <a:t> </a:t>
            </a:r>
            <a:r>
              <a:rPr sz="1400" dirty="0">
                <a:latin typeface="Arial"/>
                <a:cs typeface="Arial"/>
              </a:rPr>
              <a:t>additional</a:t>
            </a:r>
            <a:r>
              <a:rPr sz="1400" spc="-30" dirty="0">
                <a:latin typeface="Arial"/>
                <a:cs typeface="Arial"/>
              </a:rPr>
              <a:t> </a:t>
            </a:r>
            <a:r>
              <a:rPr sz="1400" dirty="0">
                <a:latin typeface="Arial"/>
                <a:cs typeface="Arial"/>
              </a:rPr>
              <a:t>information</a:t>
            </a:r>
            <a:r>
              <a:rPr sz="1400" spc="-30" dirty="0">
                <a:latin typeface="Arial"/>
                <a:cs typeface="Arial"/>
              </a:rPr>
              <a:t> </a:t>
            </a:r>
            <a:r>
              <a:rPr sz="1400" dirty="0">
                <a:latin typeface="Arial"/>
                <a:cs typeface="Arial"/>
              </a:rPr>
              <a:t>relative</a:t>
            </a:r>
            <a:r>
              <a:rPr sz="1400" spc="-30" dirty="0">
                <a:latin typeface="Arial"/>
                <a:cs typeface="Arial"/>
              </a:rPr>
              <a:t> </a:t>
            </a:r>
            <a:r>
              <a:rPr sz="1400" dirty="0">
                <a:latin typeface="Arial"/>
                <a:cs typeface="Arial"/>
              </a:rPr>
              <a:t>to</a:t>
            </a:r>
            <a:r>
              <a:rPr sz="1400" spc="-30" dirty="0">
                <a:latin typeface="Arial"/>
                <a:cs typeface="Arial"/>
              </a:rPr>
              <a:t> </a:t>
            </a:r>
            <a:r>
              <a:rPr sz="1400" dirty="0">
                <a:latin typeface="Arial"/>
                <a:cs typeface="Arial"/>
              </a:rPr>
              <a:t>small</a:t>
            </a:r>
            <a:r>
              <a:rPr sz="1400" spc="-30" dirty="0">
                <a:latin typeface="Arial"/>
                <a:cs typeface="Arial"/>
              </a:rPr>
              <a:t> </a:t>
            </a:r>
            <a:r>
              <a:rPr sz="1400" dirty="0">
                <a:latin typeface="Arial"/>
                <a:cs typeface="Arial"/>
              </a:rPr>
              <a:t>agencies,</a:t>
            </a:r>
            <a:r>
              <a:rPr sz="1400" spc="-30" dirty="0">
                <a:latin typeface="Arial"/>
                <a:cs typeface="Arial"/>
              </a:rPr>
              <a:t> </a:t>
            </a:r>
            <a:r>
              <a:rPr sz="1400" spc="-10" dirty="0">
                <a:latin typeface="Arial"/>
                <a:cs typeface="Arial"/>
              </a:rPr>
              <a:t>where applicable.</a:t>
            </a:r>
            <a:endParaRPr sz="1400" dirty="0">
              <a:latin typeface="Arial"/>
              <a:cs typeface="Arial"/>
            </a:endParaRPr>
          </a:p>
        </p:txBody>
      </p:sp>
    </p:spTree>
    <p:extLst>
      <p:ext uri="{BB962C8B-B14F-4D97-AF65-F5344CB8AC3E}">
        <p14:creationId xmlns:p14="http://schemas.microsoft.com/office/powerpoint/2010/main" val="2091370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844CF-B9A3-447A-9555-8FDD3DA8A51F}"/>
              </a:ext>
            </a:extLst>
          </p:cNvPr>
          <p:cNvSpPr>
            <a:spLocks noGrp="1"/>
          </p:cNvSpPr>
          <p:nvPr>
            <p:ph type="title"/>
          </p:nvPr>
        </p:nvSpPr>
        <p:spPr>
          <a:xfrm>
            <a:off x="581195" y="513470"/>
            <a:ext cx="11029616" cy="560587"/>
          </a:xfrm>
        </p:spPr>
        <p:txBody>
          <a:bodyPr/>
          <a:lstStyle/>
          <a:p>
            <a:r>
              <a:rPr lang="en-US" dirty="0"/>
              <a:t>Current and planned topics</a:t>
            </a:r>
          </a:p>
        </p:txBody>
      </p:sp>
      <p:graphicFrame>
        <p:nvGraphicFramePr>
          <p:cNvPr id="5" name="Content Placeholder 4">
            <a:extLst>
              <a:ext uri="{FF2B5EF4-FFF2-40B4-BE49-F238E27FC236}">
                <a16:creationId xmlns:a16="http://schemas.microsoft.com/office/drawing/2014/main" id="{E879B1ED-0DC6-45C4-9431-97A3AA4EEFCA}"/>
              </a:ext>
            </a:extLst>
          </p:cNvPr>
          <p:cNvGraphicFramePr>
            <a:graphicFrameLocks noGrp="1"/>
          </p:cNvGraphicFramePr>
          <p:nvPr>
            <p:ph idx="1"/>
            <p:extLst>
              <p:ext uri="{D42A27DB-BD31-4B8C-83A1-F6EECF244321}">
                <p14:modId xmlns:p14="http://schemas.microsoft.com/office/powerpoint/2010/main" val="3069750569"/>
              </p:ext>
            </p:extLst>
          </p:nvPr>
        </p:nvGraphicFramePr>
        <p:xfrm>
          <a:off x="798285" y="1074057"/>
          <a:ext cx="10595429" cy="5681660"/>
        </p:xfrm>
        <a:graphic>
          <a:graphicData uri="http://schemas.openxmlformats.org/drawingml/2006/table">
            <a:tbl>
              <a:tblPr/>
              <a:tblGrid>
                <a:gridCol w="1265379">
                  <a:extLst>
                    <a:ext uri="{9D8B030D-6E8A-4147-A177-3AD203B41FA5}">
                      <a16:colId xmlns:a16="http://schemas.microsoft.com/office/drawing/2014/main" val="1597743280"/>
                    </a:ext>
                  </a:extLst>
                </a:gridCol>
                <a:gridCol w="1737783">
                  <a:extLst>
                    <a:ext uri="{9D8B030D-6E8A-4147-A177-3AD203B41FA5}">
                      <a16:colId xmlns:a16="http://schemas.microsoft.com/office/drawing/2014/main" val="391846849"/>
                    </a:ext>
                  </a:extLst>
                </a:gridCol>
                <a:gridCol w="954541">
                  <a:extLst>
                    <a:ext uri="{9D8B030D-6E8A-4147-A177-3AD203B41FA5}">
                      <a16:colId xmlns:a16="http://schemas.microsoft.com/office/drawing/2014/main" val="96186891"/>
                    </a:ext>
                  </a:extLst>
                </a:gridCol>
                <a:gridCol w="6637726">
                  <a:extLst>
                    <a:ext uri="{9D8B030D-6E8A-4147-A177-3AD203B41FA5}">
                      <a16:colId xmlns:a16="http://schemas.microsoft.com/office/drawing/2014/main" val="2245519153"/>
                    </a:ext>
                  </a:extLst>
                </a:gridCol>
              </a:tblGrid>
              <a:tr h="112806">
                <a:tc>
                  <a:txBody>
                    <a:bodyPr/>
                    <a:lstStyle/>
                    <a:p>
                      <a:pPr algn="ctr" fontAlgn="ctr"/>
                      <a:r>
                        <a:rPr lang="en-US" sz="1400" b="1" i="0" u="none" strike="noStrike" dirty="0">
                          <a:solidFill>
                            <a:srgbClr val="201F1E"/>
                          </a:solidFill>
                          <a:effectLst/>
                          <a:latin typeface="Calibri" panose="020F0502020204030204" pitchFamily="34" charset="0"/>
                        </a:rPr>
                        <a:t>Volume</a:t>
                      </a:r>
                    </a:p>
                  </a:txBody>
                  <a:tcPr marL="5372" marR="5372" marT="53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400" b="1" i="0" u="none" strike="noStrike">
                          <a:solidFill>
                            <a:srgbClr val="201F1E"/>
                          </a:solidFill>
                          <a:effectLst/>
                          <a:latin typeface="Calibri" panose="020F0502020204030204" pitchFamily="34" charset="0"/>
                        </a:rPr>
                        <a:t>Grouping</a:t>
                      </a:r>
                    </a:p>
                  </a:txBody>
                  <a:tcPr marL="5372" marR="5372" marT="53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400" b="1" i="0" u="none" strike="noStrike">
                          <a:solidFill>
                            <a:srgbClr val="000000"/>
                          </a:solidFill>
                          <a:effectLst/>
                          <a:latin typeface="Calibri" panose="020F0502020204030204" pitchFamily="34" charset="0"/>
                        </a:rPr>
                        <a:t>Topic Number</a:t>
                      </a:r>
                    </a:p>
                  </a:txBody>
                  <a:tcPr marL="5372" marR="5372" marT="53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400" b="1" i="0" u="none" strike="noStrike">
                          <a:solidFill>
                            <a:srgbClr val="000000"/>
                          </a:solidFill>
                          <a:effectLst/>
                          <a:latin typeface="Calibri" panose="020F0502020204030204" pitchFamily="34" charset="0"/>
                        </a:rPr>
                        <a:t>Area of Guidance Topic</a:t>
                      </a:r>
                    </a:p>
                  </a:txBody>
                  <a:tcPr marL="5372" marR="5372" marT="53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256575247"/>
                  </a:ext>
                </a:extLst>
              </a:tr>
              <a:tr h="137158">
                <a:tc rowSpan="13">
                  <a:txBody>
                    <a:bodyPr/>
                    <a:lstStyle/>
                    <a:p>
                      <a:pPr algn="ctr" fontAlgn="ctr"/>
                      <a:r>
                        <a:rPr lang="en-US" sz="1400" b="1" i="0" u="none" strike="noStrike">
                          <a:solidFill>
                            <a:srgbClr val="201F1E"/>
                          </a:solidFill>
                          <a:effectLst/>
                          <a:latin typeface="Calibri" panose="020F0502020204030204" pitchFamily="34" charset="0"/>
                        </a:rPr>
                        <a:t>Volume 1</a:t>
                      </a:r>
                    </a:p>
                  </a:txBody>
                  <a:tcPr marL="5372" marR="5372" marT="53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13">
                  <a:txBody>
                    <a:bodyPr/>
                    <a:lstStyle/>
                    <a:p>
                      <a:pPr algn="ctr" fontAlgn="ctr"/>
                      <a:r>
                        <a:rPr lang="en-US" sz="1400" b="1" i="0" u="none" strike="noStrike">
                          <a:solidFill>
                            <a:srgbClr val="201F1E"/>
                          </a:solidFill>
                          <a:effectLst/>
                          <a:latin typeface="Calibri" panose="020F0502020204030204" pitchFamily="34" charset="0"/>
                        </a:rPr>
                        <a:t>ERM Program Basic Maturity Practices</a:t>
                      </a:r>
                    </a:p>
                  </a:txBody>
                  <a:tcPr marL="5372" marR="5372" marT="53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a:solidFill>
                            <a:srgbClr val="201F1E"/>
                          </a:solidFill>
                          <a:effectLst/>
                          <a:latin typeface="Calibri" panose="020F0502020204030204" pitchFamily="34" charset="0"/>
                        </a:rPr>
                        <a:t>1</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l" fontAlgn="ctr"/>
                      <a:r>
                        <a:rPr lang="en-US" sz="1400" b="1" i="0" u="none" strike="noStrike">
                          <a:solidFill>
                            <a:srgbClr val="201F1E"/>
                          </a:solidFill>
                          <a:effectLst/>
                          <a:latin typeface="Calibri" panose="020F0502020204030204" pitchFamily="34" charset="0"/>
                        </a:rPr>
                        <a:t>Governance</a:t>
                      </a:r>
                    </a:p>
                  </a:txBody>
                  <a:tcPr marL="5372" marR="5372" marT="53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296711869"/>
                  </a:ext>
                </a:extLst>
              </a:tr>
              <a:tr h="137158">
                <a:tc vMerge="1">
                  <a:txBody>
                    <a:bodyPr/>
                    <a:lstStyle/>
                    <a:p>
                      <a:endParaRPr lang="en-US"/>
                    </a:p>
                  </a:txBody>
                  <a:tcPr/>
                </a:tc>
                <a:tc vMerge="1">
                  <a:txBody>
                    <a:bodyPr/>
                    <a:lstStyle/>
                    <a:p>
                      <a:endParaRPr lang="en-US"/>
                    </a:p>
                  </a:txBody>
                  <a:tcPr/>
                </a:tc>
                <a:tc>
                  <a:txBody>
                    <a:bodyPr/>
                    <a:lstStyle/>
                    <a:p>
                      <a:pPr algn="ctr" fontAlgn="ctr"/>
                      <a:r>
                        <a:rPr lang="en-US" sz="1400" b="1" i="0" u="none" strike="noStrike">
                          <a:solidFill>
                            <a:srgbClr val="201F1E"/>
                          </a:solidFill>
                          <a:effectLst/>
                          <a:latin typeface="Calibri" panose="020F0502020204030204" pitchFamily="34" charset="0"/>
                        </a:rPr>
                        <a:t>2</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l" fontAlgn="ctr"/>
                      <a:r>
                        <a:rPr lang="en-US" sz="1400" b="1" i="0" u="none" strike="noStrike">
                          <a:solidFill>
                            <a:srgbClr val="201F1E"/>
                          </a:solidFill>
                          <a:effectLst/>
                          <a:latin typeface="Calibri" panose="020F0502020204030204" pitchFamily="34" charset="0"/>
                        </a:rPr>
                        <a:t>ERM Maturity Model &amp; Assessment</a:t>
                      </a:r>
                    </a:p>
                  </a:txBody>
                  <a:tcPr marL="5372" marR="5372" marT="53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593128736"/>
                  </a:ext>
                </a:extLst>
              </a:tr>
              <a:tr h="137158">
                <a:tc vMerge="1">
                  <a:txBody>
                    <a:bodyPr/>
                    <a:lstStyle/>
                    <a:p>
                      <a:endParaRPr lang="en-US"/>
                    </a:p>
                  </a:txBody>
                  <a:tcPr/>
                </a:tc>
                <a:tc vMerge="1">
                  <a:txBody>
                    <a:bodyPr/>
                    <a:lstStyle/>
                    <a:p>
                      <a:endParaRPr lang="en-US"/>
                    </a:p>
                  </a:txBody>
                  <a:tcPr/>
                </a:tc>
                <a:tc>
                  <a:txBody>
                    <a:bodyPr/>
                    <a:lstStyle/>
                    <a:p>
                      <a:pPr algn="ctr" fontAlgn="ctr"/>
                      <a:r>
                        <a:rPr lang="en-US" sz="1400" b="1" i="0" u="none" strike="noStrike">
                          <a:solidFill>
                            <a:srgbClr val="201F1E"/>
                          </a:solidFill>
                          <a:effectLst/>
                          <a:latin typeface="Calibri" panose="020F0502020204030204" pitchFamily="34" charset="0"/>
                        </a:rPr>
                        <a:t>3</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l" fontAlgn="ctr"/>
                      <a:r>
                        <a:rPr lang="en-US" sz="1400" b="1" i="0" u="none" strike="noStrike">
                          <a:solidFill>
                            <a:srgbClr val="201F1E"/>
                          </a:solidFill>
                          <a:effectLst/>
                          <a:latin typeface="Calibri" panose="020F0502020204030204" pitchFamily="34" charset="0"/>
                        </a:rPr>
                        <a:t>Risk Appetite Statement</a:t>
                      </a:r>
                    </a:p>
                  </a:txBody>
                  <a:tcPr marL="5372" marR="5372" marT="53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130153157"/>
                  </a:ext>
                </a:extLst>
              </a:tr>
              <a:tr h="137158">
                <a:tc vMerge="1">
                  <a:txBody>
                    <a:bodyPr/>
                    <a:lstStyle/>
                    <a:p>
                      <a:endParaRPr lang="en-US"/>
                    </a:p>
                  </a:txBody>
                  <a:tcPr/>
                </a:tc>
                <a:tc vMerge="1">
                  <a:txBody>
                    <a:bodyPr/>
                    <a:lstStyle/>
                    <a:p>
                      <a:endParaRPr lang="en-US"/>
                    </a:p>
                  </a:txBody>
                  <a:tcPr/>
                </a:tc>
                <a:tc>
                  <a:txBody>
                    <a:bodyPr/>
                    <a:lstStyle/>
                    <a:p>
                      <a:pPr algn="ctr" fontAlgn="ctr"/>
                      <a:r>
                        <a:rPr lang="en-US" sz="1400" b="1" i="0" u="none" strike="noStrike">
                          <a:solidFill>
                            <a:srgbClr val="201F1E"/>
                          </a:solidFill>
                          <a:effectLst/>
                          <a:latin typeface="Calibri" panose="020F0502020204030204" pitchFamily="34" charset="0"/>
                        </a:rPr>
                        <a:t>4</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l" fontAlgn="ctr"/>
                      <a:r>
                        <a:rPr lang="en-US" sz="1400" b="1" i="0" u="none" strike="noStrike">
                          <a:solidFill>
                            <a:srgbClr val="201F1E"/>
                          </a:solidFill>
                          <a:effectLst/>
                          <a:latin typeface="Calibri" panose="020F0502020204030204" pitchFamily="34" charset="0"/>
                        </a:rPr>
                        <a:t>Establishing the Context</a:t>
                      </a:r>
                    </a:p>
                  </a:txBody>
                  <a:tcPr marL="5372" marR="5372" marT="53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2086688906"/>
                  </a:ext>
                </a:extLst>
              </a:tr>
              <a:tr h="137158">
                <a:tc vMerge="1">
                  <a:txBody>
                    <a:bodyPr/>
                    <a:lstStyle/>
                    <a:p>
                      <a:endParaRPr lang="en-US"/>
                    </a:p>
                  </a:txBody>
                  <a:tcPr/>
                </a:tc>
                <a:tc vMerge="1">
                  <a:txBody>
                    <a:bodyPr/>
                    <a:lstStyle/>
                    <a:p>
                      <a:endParaRPr lang="en-US"/>
                    </a:p>
                  </a:txBody>
                  <a:tcPr/>
                </a:tc>
                <a:tc>
                  <a:txBody>
                    <a:bodyPr/>
                    <a:lstStyle/>
                    <a:p>
                      <a:pPr algn="ctr" fontAlgn="ctr"/>
                      <a:r>
                        <a:rPr lang="en-US" sz="1400" b="1" i="0" u="none" strike="noStrike">
                          <a:solidFill>
                            <a:srgbClr val="201F1E"/>
                          </a:solidFill>
                          <a:effectLst/>
                          <a:latin typeface="Calibri" panose="020F0502020204030204" pitchFamily="34" charset="0"/>
                        </a:rPr>
                        <a:t>5</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en-US" sz="1400" b="1" i="0" u="none" strike="noStrike">
                          <a:solidFill>
                            <a:srgbClr val="201F1E"/>
                          </a:solidFill>
                          <a:effectLst/>
                          <a:latin typeface="Calibri" panose="020F0502020204030204" pitchFamily="34" charset="0"/>
                        </a:rPr>
                        <a:t>Risk Culture </a:t>
                      </a:r>
                    </a:p>
                  </a:txBody>
                  <a:tcPr marL="5372" marR="5372" marT="53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extLst>
                  <a:ext uri="{0D108BD9-81ED-4DB2-BD59-A6C34878D82A}">
                    <a16:rowId xmlns:a16="http://schemas.microsoft.com/office/drawing/2014/main" val="2369399794"/>
                  </a:ext>
                </a:extLst>
              </a:tr>
              <a:tr h="137158">
                <a:tc vMerge="1">
                  <a:txBody>
                    <a:bodyPr/>
                    <a:lstStyle/>
                    <a:p>
                      <a:endParaRPr lang="en-US"/>
                    </a:p>
                  </a:txBody>
                  <a:tcPr/>
                </a:tc>
                <a:tc vMerge="1">
                  <a:txBody>
                    <a:bodyPr/>
                    <a:lstStyle/>
                    <a:p>
                      <a:endParaRPr lang="en-US"/>
                    </a:p>
                  </a:txBody>
                  <a:tcPr/>
                </a:tc>
                <a:tc>
                  <a:txBody>
                    <a:bodyPr/>
                    <a:lstStyle/>
                    <a:p>
                      <a:pPr algn="ctr" fontAlgn="ctr"/>
                      <a:r>
                        <a:rPr lang="en-US" sz="1400" b="1" i="0" u="none" strike="noStrike">
                          <a:solidFill>
                            <a:srgbClr val="201F1E"/>
                          </a:solidFill>
                          <a:effectLst/>
                          <a:latin typeface="Calibri" panose="020F0502020204030204" pitchFamily="34" charset="0"/>
                        </a:rPr>
                        <a:t>6</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en-US" sz="1400" b="1" i="0" u="none" strike="noStrike">
                          <a:solidFill>
                            <a:srgbClr val="000000"/>
                          </a:solidFill>
                          <a:effectLst/>
                          <a:latin typeface="Calibri" panose="020F0502020204030204" pitchFamily="34" charset="0"/>
                        </a:rPr>
                        <a:t>Risk Identification</a:t>
                      </a:r>
                    </a:p>
                  </a:txBody>
                  <a:tcPr marL="5372" marR="5372" marT="53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extLst>
                  <a:ext uri="{0D108BD9-81ED-4DB2-BD59-A6C34878D82A}">
                    <a16:rowId xmlns:a16="http://schemas.microsoft.com/office/drawing/2014/main" val="3202690360"/>
                  </a:ext>
                </a:extLst>
              </a:tr>
              <a:tr h="137158">
                <a:tc vMerge="1">
                  <a:txBody>
                    <a:bodyPr/>
                    <a:lstStyle/>
                    <a:p>
                      <a:endParaRPr lang="en-US"/>
                    </a:p>
                  </a:txBody>
                  <a:tcPr/>
                </a:tc>
                <a:tc vMerge="1">
                  <a:txBody>
                    <a:bodyPr/>
                    <a:lstStyle/>
                    <a:p>
                      <a:endParaRPr lang="en-US"/>
                    </a:p>
                  </a:txBody>
                  <a:tcPr/>
                </a:tc>
                <a:tc>
                  <a:txBody>
                    <a:bodyPr/>
                    <a:lstStyle/>
                    <a:p>
                      <a:pPr algn="ctr" fontAlgn="ctr"/>
                      <a:r>
                        <a:rPr lang="en-US" sz="1400" b="1" i="0" u="none" strike="noStrike">
                          <a:solidFill>
                            <a:srgbClr val="201F1E"/>
                          </a:solidFill>
                          <a:effectLst/>
                          <a:latin typeface="Calibri" panose="020F0502020204030204" pitchFamily="34" charset="0"/>
                        </a:rPr>
                        <a:t>7</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en-US" sz="1400" b="1" i="0" u="none" strike="noStrike">
                          <a:solidFill>
                            <a:srgbClr val="000000"/>
                          </a:solidFill>
                          <a:effectLst/>
                          <a:latin typeface="Calibri" panose="020F0502020204030204" pitchFamily="34" charset="0"/>
                        </a:rPr>
                        <a:t>Risk Analysis</a:t>
                      </a:r>
                    </a:p>
                  </a:txBody>
                  <a:tcPr marL="5372" marR="5372" marT="53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extLst>
                  <a:ext uri="{0D108BD9-81ED-4DB2-BD59-A6C34878D82A}">
                    <a16:rowId xmlns:a16="http://schemas.microsoft.com/office/drawing/2014/main" val="346964240"/>
                  </a:ext>
                </a:extLst>
              </a:tr>
              <a:tr h="137158">
                <a:tc vMerge="1">
                  <a:txBody>
                    <a:bodyPr/>
                    <a:lstStyle/>
                    <a:p>
                      <a:endParaRPr lang="en-US"/>
                    </a:p>
                  </a:txBody>
                  <a:tcPr/>
                </a:tc>
                <a:tc vMerge="1">
                  <a:txBody>
                    <a:bodyPr/>
                    <a:lstStyle/>
                    <a:p>
                      <a:endParaRPr lang="en-US"/>
                    </a:p>
                  </a:txBody>
                  <a:tcPr/>
                </a:tc>
                <a:tc>
                  <a:txBody>
                    <a:bodyPr/>
                    <a:lstStyle/>
                    <a:p>
                      <a:pPr algn="ctr" fontAlgn="ctr"/>
                      <a:r>
                        <a:rPr lang="en-US" sz="1400" b="1" i="0" u="none" strike="noStrike">
                          <a:solidFill>
                            <a:srgbClr val="000000"/>
                          </a:solidFill>
                          <a:effectLst/>
                          <a:latin typeface="Calibri" panose="020F0502020204030204" pitchFamily="34" charset="0"/>
                        </a:rPr>
                        <a:t>8</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en-US" sz="1400" b="1" i="0" u="none" strike="noStrike">
                          <a:solidFill>
                            <a:srgbClr val="000000"/>
                          </a:solidFill>
                          <a:effectLst/>
                          <a:latin typeface="Calibri" panose="020F0502020204030204" pitchFamily="34" charset="0"/>
                        </a:rPr>
                        <a:t>Risk Evaluation</a:t>
                      </a:r>
                    </a:p>
                  </a:txBody>
                  <a:tcPr marL="5372" marR="5372" marT="53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extLst>
                  <a:ext uri="{0D108BD9-81ED-4DB2-BD59-A6C34878D82A}">
                    <a16:rowId xmlns:a16="http://schemas.microsoft.com/office/drawing/2014/main" val="1048965694"/>
                  </a:ext>
                </a:extLst>
              </a:tr>
              <a:tr h="137158">
                <a:tc vMerge="1">
                  <a:txBody>
                    <a:bodyPr/>
                    <a:lstStyle/>
                    <a:p>
                      <a:endParaRPr lang="en-US"/>
                    </a:p>
                  </a:txBody>
                  <a:tcPr/>
                </a:tc>
                <a:tc vMerge="1">
                  <a:txBody>
                    <a:bodyPr/>
                    <a:lstStyle/>
                    <a:p>
                      <a:endParaRPr lang="en-US"/>
                    </a:p>
                  </a:txBody>
                  <a:tcPr/>
                </a:tc>
                <a:tc>
                  <a:txBody>
                    <a:bodyPr/>
                    <a:lstStyle/>
                    <a:p>
                      <a:pPr algn="ctr" fontAlgn="ctr"/>
                      <a:r>
                        <a:rPr lang="en-US" sz="1400" b="1" i="0" u="none" strike="noStrike">
                          <a:solidFill>
                            <a:srgbClr val="000000"/>
                          </a:solidFill>
                          <a:effectLst/>
                          <a:latin typeface="Calibri" panose="020F0502020204030204" pitchFamily="34" charset="0"/>
                        </a:rPr>
                        <a:t>9</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en-US" sz="1400" b="1" i="0" u="none" strike="noStrike">
                          <a:solidFill>
                            <a:srgbClr val="000000"/>
                          </a:solidFill>
                          <a:effectLst/>
                          <a:latin typeface="Calibri" panose="020F0502020204030204" pitchFamily="34" charset="0"/>
                        </a:rPr>
                        <a:t>Key Risk Indicators</a:t>
                      </a:r>
                    </a:p>
                  </a:txBody>
                  <a:tcPr marL="5372" marR="5372" marT="53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extLst>
                  <a:ext uri="{0D108BD9-81ED-4DB2-BD59-A6C34878D82A}">
                    <a16:rowId xmlns:a16="http://schemas.microsoft.com/office/drawing/2014/main" val="2348835915"/>
                  </a:ext>
                </a:extLst>
              </a:tr>
              <a:tr h="137158">
                <a:tc vMerge="1">
                  <a:txBody>
                    <a:bodyPr/>
                    <a:lstStyle/>
                    <a:p>
                      <a:endParaRPr lang="en-US"/>
                    </a:p>
                  </a:txBody>
                  <a:tcPr/>
                </a:tc>
                <a:tc vMerge="1">
                  <a:txBody>
                    <a:bodyPr/>
                    <a:lstStyle/>
                    <a:p>
                      <a:endParaRPr lang="en-US"/>
                    </a:p>
                  </a:txBody>
                  <a:tcPr/>
                </a:tc>
                <a:tc>
                  <a:txBody>
                    <a:bodyPr/>
                    <a:lstStyle/>
                    <a:p>
                      <a:pPr algn="ctr" fontAlgn="ctr"/>
                      <a:r>
                        <a:rPr lang="en-US" sz="1400" b="0" i="0" u="none" strike="noStrike">
                          <a:solidFill>
                            <a:srgbClr val="000000"/>
                          </a:solidFill>
                          <a:effectLst/>
                          <a:latin typeface="Calibri" panose="020F0502020204030204" pitchFamily="34" charset="0"/>
                        </a:rPr>
                        <a:t>10</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Risk Response</a:t>
                      </a:r>
                    </a:p>
                  </a:txBody>
                  <a:tcPr marL="5372" marR="5372" marT="53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extLst>
                  <a:ext uri="{0D108BD9-81ED-4DB2-BD59-A6C34878D82A}">
                    <a16:rowId xmlns:a16="http://schemas.microsoft.com/office/drawing/2014/main" val="144936107"/>
                  </a:ext>
                </a:extLst>
              </a:tr>
              <a:tr h="137158">
                <a:tc vMerge="1">
                  <a:txBody>
                    <a:bodyPr/>
                    <a:lstStyle/>
                    <a:p>
                      <a:endParaRPr lang="en-US"/>
                    </a:p>
                  </a:txBody>
                  <a:tcPr/>
                </a:tc>
                <a:tc vMerge="1">
                  <a:txBody>
                    <a:bodyPr/>
                    <a:lstStyle/>
                    <a:p>
                      <a:endParaRPr lang="en-US"/>
                    </a:p>
                  </a:txBody>
                  <a:tcPr/>
                </a:tc>
                <a:tc>
                  <a:txBody>
                    <a:bodyPr/>
                    <a:lstStyle/>
                    <a:p>
                      <a:pPr algn="ctr" fontAlgn="ctr"/>
                      <a:r>
                        <a:rPr lang="en-US" sz="1400" b="0" i="0" u="none" strike="noStrike">
                          <a:solidFill>
                            <a:srgbClr val="000000"/>
                          </a:solidFill>
                          <a:effectLst/>
                          <a:latin typeface="Calibri" panose="020F0502020204030204" pitchFamily="34" charset="0"/>
                        </a:rPr>
                        <a:t>11</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Risk Profile</a:t>
                      </a:r>
                    </a:p>
                  </a:txBody>
                  <a:tcPr marL="5372" marR="5372" marT="53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extLst>
                  <a:ext uri="{0D108BD9-81ED-4DB2-BD59-A6C34878D82A}">
                    <a16:rowId xmlns:a16="http://schemas.microsoft.com/office/drawing/2014/main" val="537915986"/>
                  </a:ext>
                </a:extLst>
              </a:tr>
              <a:tr h="137158">
                <a:tc vMerge="1">
                  <a:txBody>
                    <a:bodyPr/>
                    <a:lstStyle/>
                    <a:p>
                      <a:endParaRPr lang="en-US"/>
                    </a:p>
                  </a:txBody>
                  <a:tcPr/>
                </a:tc>
                <a:tc vMerge="1">
                  <a:txBody>
                    <a:bodyPr/>
                    <a:lstStyle/>
                    <a:p>
                      <a:endParaRPr lang="en-US"/>
                    </a:p>
                  </a:txBody>
                  <a:tcPr/>
                </a:tc>
                <a:tc>
                  <a:txBody>
                    <a:bodyPr/>
                    <a:lstStyle/>
                    <a:p>
                      <a:pPr algn="ctr" fontAlgn="ctr"/>
                      <a:r>
                        <a:rPr lang="en-US" sz="1400" b="0" i="0" u="none" strike="noStrike">
                          <a:solidFill>
                            <a:srgbClr val="000000"/>
                          </a:solidFill>
                          <a:effectLst/>
                          <a:latin typeface="Calibri" panose="020F0502020204030204" pitchFamily="34" charset="0"/>
                        </a:rPr>
                        <a:t>12</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0" i="0" u="none" strike="noStrike">
                          <a:solidFill>
                            <a:srgbClr val="201F1E"/>
                          </a:solidFill>
                          <a:effectLst/>
                          <a:latin typeface="Calibri" panose="020F0502020204030204" pitchFamily="34" charset="0"/>
                        </a:rPr>
                        <a:t>ERM Framework</a:t>
                      </a:r>
                    </a:p>
                  </a:txBody>
                  <a:tcPr marL="5372" marR="5372" marT="53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extLst>
                  <a:ext uri="{0D108BD9-81ED-4DB2-BD59-A6C34878D82A}">
                    <a16:rowId xmlns:a16="http://schemas.microsoft.com/office/drawing/2014/main" val="2710230262"/>
                  </a:ext>
                </a:extLst>
              </a:tr>
              <a:tr h="137158">
                <a:tc vMerge="1">
                  <a:txBody>
                    <a:bodyPr/>
                    <a:lstStyle/>
                    <a:p>
                      <a:endParaRPr lang="en-US"/>
                    </a:p>
                  </a:txBody>
                  <a:tcPr/>
                </a:tc>
                <a:tc vMerge="1">
                  <a:txBody>
                    <a:bodyPr/>
                    <a:lstStyle/>
                    <a:p>
                      <a:endParaRPr lang="en-US"/>
                    </a:p>
                  </a:txBody>
                  <a:tcPr/>
                </a:tc>
                <a:tc>
                  <a:txBody>
                    <a:bodyPr/>
                    <a:lstStyle/>
                    <a:p>
                      <a:pPr algn="ctr" fontAlgn="ctr"/>
                      <a:r>
                        <a:rPr lang="en-US" sz="1400" b="0" i="0" u="none" strike="noStrike">
                          <a:solidFill>
                            <a:srgbClr val="000000"/>
                          </a:solidFill>
                          <a:effectLst/>
                          <a:latin typeface="Calibri" panose="020F0502020204030204" pitchFamily="34" charset="0"/>
                        </a:rPr>
                        <a:t>13</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400" b="0" i="0" u="none" strike="noStrike">
                          <a:solidFill>
                            <a:srgbClr val="201F1E"/>
                          </a:solidFill>
                          <a:effectLst/>
                          <a:latin typeface="Calibri" panose="020F0502020204030204" pitchFamily="34" charset="0"/>
                        </a:rPr>
                        <a:t>ERM Policies and Procedures</a:t>
                      </a:r>
                    </a:p>
                  </a:txBody>
                  <a:tcPr marL="5372" marR="5372" marT="53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extLst>
                  <a:ext uri="{0D108BD9-81ED-4DB2-BD59-A6C34878D82A}">
                    <a16:rowId xmlns:a16="http://schemas.microsoft.com/office/drawing/2014/main" val="2560839953"/>
                  </a:ext>
                </a:extLst>
              </a:tr>
              <a:tr h="137158">
                <a:tc rowSpan="11">
                  <a:txBody>
                    <a:bodyPr/>
                    <a:lstStyle/>
                    <a:p>
                      <a:pPr algn="ctr" fontAlgn="ctr"/>
                      <a:r>
                        <a:rPr lang="en-US" sz="1400" b="0" i="0" u="none" strike="noStrike">
                          <a:solidFill>
                            <a:srgbClr val="000000"/>
                          </a:solidFill>
                          <a:effectLst/>
                          <a:latin typeface="Calibri" panose="020F0502020204030204" pitchFamily="34" charset="0"/>
                        </a:rPr>
                        <a:t>Volume 2</a:t>
                      </a:r>
                    </a:p>
                  </a:txBody>
                  <a:tcPr marL="5372" marR="5372" marT="53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rowSpan="11">
                  <a:txBody>
                    <a:bodyPr/>
                    <a:lstStyle/>
                    <a:p>
                      <a:pPr algn="ctr" fontAlgn="ctr"/>
                      <a:r>
                        <a:rPr lang="en-US" sz="1400" b="0" i="0" u="none" strike="noStrike">
                          <a:solidFill>
                            <a:srgbClr val="000000"/>
                          </a:solidFill>
                          <a:effectLst/>
                          <a:latin typeface="Calibri" panose="020F0502020204030204" pitchFamily="34" charset="0"/>
                        </a:rPr>
                        <a:t>ERM Program Advanced Maturity Practices</a:t>
                      </a:r>
                    </a:p>
                  </a:txBody>
                  <a:tcPr marL="5372" marR="5372" marT="53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400" b="0" i="0" u="none" strike="noStrike">
                          <a:solidFill>
                            <a:srgbClr val="000000"/>
                          </a:solidFill>
                          <a:effectLst/>
                          <a:latin typeface="Calibri" panose="020F0502020204030204" pitchFamily="34" charset="0"/>
                        </a:rPr>
                        <a:t>14</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Risk Portfolio Analysis</a:t>
                      </a:r>
                    </a:p>
                  </a:txBody>
                  <a:tcPr marL="5372" marR="5372" marT="53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33247817"/>
                  </a:ext>
                </a:extLst>
              </a:tr>
              <a:tr h="194456">
                <a:tc vMerge="1">
                  <a:txBody>
                    <a:bodyPr/>
                    <a:lstStyle/>
                    <a:p>
                      <a:endParaRPr lang="en-US"/>
                    </a:p>
                  </a:txBody>
                  <a:tcPr/>
                </a:tc>
                <a:tc vMerge="1">
                  <a:txBody>
                    <a:bodyPr/>
                    <a:lstStyle/>
                    <a:p>
                      <a:endParaRPr lang="en-US"/>
                    </a:p>
                  </a:txBody>
                  <a:tcPr/>
                </a:tc>
                <a:tc>
                  <a:txBody>
                    <a:bodyPr/>
                    <a:lstStyle/>
                    <a:p>
                      <a:pPr algn="ctr" fontAlgn="ctr"/>
                      <a:r>
                        <a:rPr lang="en-US" sz="1400" b="0" i="0" u="none" strike="noStrike">
                          <a:solidFill>
                            <a:srgbClr val="000000"/>
                          </a:solidFill>
                          <a:effectLst/>
                          <a:latin typeface="Calibri" panose="020F0502020204030204" pitchFamily="34" charset="0"/>
                        </a:rPr>
                        <a:t>15</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panose="020F0502020204030204" pitchFamily="34" charset="0"/>
                        </a:rPr>
                        <a:t>Risk Tolerance &amp; Key Performance Indicators</a:t>
                      </a:r>
                    </a:p>
                  </a:txBody>
                  <a:tcPr marL="5372" marR="5372" marT="53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71960882"/>
                  </a:ext>
                </a:extLst>
              </a:tr>
              <a:tr h="137158">
                <a:tc vMerge="1">
                  <a:txBody>
                    <a:bodyPr/>
                    <a:lstStyle/>
                    <a:p>
                      <a:endParaRPr lang="en-US"/>
                    </a:p>
                  </a:txBody>
                  <a:tcPr/>
                </a:tc>
                <a:tc vMerge="1">
                  <a:txBody>
                    <a:bodyPr/>
                    <a:lstStyle/>
                    <a:p>
                      <a:endParaRPr lang="en-US"/>
                    </a:p>
                  </a:txBody>
                  <a:tcPr/>
                </a:tc>
                <a:tc>
                  <a:txBody>
                    <a:bodyPr/>
                    <a:lstStyle/>
                    <a:p>
                      <a:pPr algn="ctr" fontAlgn="ctr"/>
                      <a:r>
                        <a:rPr lang="en-US" sz="1400" b="0" i="0" u="none" strike="noStrike">
                          <a:solidFill>
                            <a:srgbClr val="000000"/>
                          </a:solidFill>
                          <a:effectLst/>
                          <a:latin typeface="Calibri" panose="020F0502020204030204" pitchFamily="34" charset="0"/>
                        </a:rPr>
                        <a:t>16</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effectLst/>
                          <a:latin typeface="Calibri" panose="020F0502020204030204" pitchFamily="34" charset="0"/>
                        </a:rPr>
                        <a:t>Emerging &amp; Evolving Risks</a:t>
                      </a:r>
                    </a:p>
                  </a:txBody>
                  <a:tcPr marL="5372" marR="5372" marT="537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1575340"/>
                  </a:ext>
                </a:extLst>
              </a:tr>
              <a:tr h="137158">
                <a:tc vMerge="1">
                  <a:txBody>
                    <a:bodyPr/>
                    <a:lstStyle/>
                    <a:p>
                      <a:endParaRPr lang="en-US"/>
                    </a:p>
                  </a:txBody>
                  <a:tcPr/>
                </a:tc>
                <a:tc vMerge="1">
                  <a:txBody>
                    <a:bodyPr/>
                    <a:lstStyle/>
                    <a:p>
                      <a:endParaRPr lang="en-US"/>
                    </a:p>
                  </a:txBody>
                  <a:tcPr/>
                </a:tc>
                <a:tc>
                  <a:txBody>
                    <a:bodyPr/>
                    <a:lstStyle/>
                    <a:p>
                      <a:pPr algn="ctr" fontAlgn="ctr"/>
                      <a:r>
                        <a:rPr lang="en-US" sz="1400" b="0" i="0" u="none" strike="noStrike">
                          <a:solidFill>
                            <a:srgbClr val="201F1E"/>
                          </a:solidFill>
                          <a:effectLst/>
                          <a:latin typeface="Calibri" panose="020F0502020204030204" pitchFamily="34" charset="0"/>
                        </a:rPr>
                        <a:t>17</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0" i="0" u="none" strike="noStrike">
                          <a:solidFill>
                            <a:srgbClr val="201F1E"/>
                          </a:solidFill>
                          <a:effectLst/>
                          <a:latin typeface="Calibri" panose="020F0502020204030204" pitchFamily="34" charset="0"/>
                        </a:rPr>
                        <a:t>Performance Integration</a:t>
                      </a:r>
                    </a:p>
                  </a:txBody>
                  <a:tcPr marL="5372" marR="5372" marT="53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8483472"/>
                  </a:ext>
                </a:extLst>
              </a:tr>
              <a:tr h="194456">
                <a:tc vMerge="1">
                  <a:txBody>
                    <a:bodyPr/>
                    <a:lstStyle/>
                    <a:p>
                      <a:endParaRPr lang="en-US"/>
                    </a:p>
                  </a:txBody>
                  <a:tcPr/>
                </a:tc>
                <a:tc vMerge="1">
                  <a:txBody>
                    <a:bodyPr/>
                    <a:lstStyle/>
                    <a:p>
                      <a:endParaRPr lang="en-US"/>
                    </a:p>
                  </a:txBody>
                  <a:tcPr/>
                </a:tc>
                <a:tc>
                  <a:txBody>
                    <a:bodyPr/>
                    <a:lstStyle/>
                    <a:p>
                      <a:pPr algn="ctr" fontAlgn="ctr"/>
                      <a:r>
                        <a:rPr lang="en-US" sz="1400" b="0" i="0" u="none" strike="noStrike">
                          <a:solidFill>
                            <a:srgbClr val="201F1E"/>
                          </a:solidFill>
                          <a:effectLst/>
                          <a:latin typeface="Calibri" panose="020F0502020204030204" pitchFamily="34" charset="0"/>
                        </a:rPr>
                        <a:t>18</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0" i="0" u="none" strike="noStrike">
                          <a:solidFill>
                            <a:srgbClr val="201F1E"/>
                          </a:solidFill>
                          <a:effectLst/>
                          <a:latin typeface="Calibri" panose="020F0502020204030204" pitchFamily="34" charset="0"/>
                        </a:rPr>
                        <a:t>Strategy &amp; Strategic Planning Integration</a:t>
                      </a:r>
                    </a:p>
                  </a:txBody>
                  <a:tcPr marL="5372" marR="5372" marT="53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099774"/>
                  </a:ext>
                </a:extLst>
              </a:tr>
              <a:tr h="137158">
                <a:tc vMerge="1">
                  <a:txBody>
                    <a:bodyPr/>
                    <a:lstStyle/>
                    <a:p>
                      <a:endParaRPr lang="en-US"/>
                    </a:p>
                  </a:txBody>
                  <a:tcPr/>
                </a:tc>
                <a:tc vMerge="1">
                  <a:txBody>
                    <a:bodyPr/>
                    <a:lstStyle/>
                    <a:p>
                      <a:endParaRPr lang="en-US"/>
                    </a:p>
                  </a:txBody>
                  <a:tcPr/>
                </a:tc>
                <a:tc>
                  <a:txBody>
                    <a:bodyPr/>
                    <a:lstStyle/>
                    <a:p>
                      <a:pPr algn="ctr" fontAlgn="ctr"/>
                      <a:r>
                        <a:rPr lang="en-US" sz="1400" b="0" i="0" u="none" strike="noStrike">
                          <a:solidFill>
                            <a:srgbClr val="201F1E"/>
                          </a:solidFill>
                          <a:effectLst/>
                          <a:latin typeface="Calibri" panose="020F0502020204030204" pitchFamily="34" charset="0"/>
                        </a:rPr>
                        <a:t>19</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0" i="0" u="none" strike="noStrike">
                          <a:solidFill>
                            <a:srgbClr val="201F1E"/>
                          </a:solidFill>
                          <a:effectLst/>
                          <a:latin typeface="Calibri" panose="020F0502020204030204" pitchFamily="34" charset="0"/>
                        </a:rPr>
                        <a:t>Internal Controls Integration</a:t>
                      </a:r>
                    </a:p>
                  </a:txBody>
                  <a:tcPr marL="5372" marR="5372" marT="53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3171713"/>
                  </a:ext>
                </a:extLst>
              </a:tr>
              <a:tr h="137158">
                <a:tc vMerge="1">
                  <a:txBody>
                    <a:bodyPr/>
                    <a:lstStyle/>
                    <a:p>
                      <a:endParaRPr lang="en-US"/>
                    </a:p>
                  </a:txBody>
                  <a:tcPr/>
                </a:tc>
                <a:tc vMerge="1">
                  <a:txBody>
                    <a:bodyPr/>
                    <a:lstStyle/>
                    <a:p>
                      <a:endParaRPr lang="en-US"/>
                    </a:p>
                  </a:txBody>
                  <a:tcPr/>
                </a:tc>
                <a:tc>
                  <a:txBody>
                    <a:bodyPr/>
                    <a:lstStyle/>
                    <a:p>
                      <a:pPr algn="ctr" fontAlgn="ctr"/>
                      <a:r>
                        <a:rPr lang="en-US" sz="1400" b="0" i="0" u="none" strike="noStrike">
                          <a:solidFill>
                            <a:srgbClr val="201F1E"/>
                          </a:solidFill>
                          <a:effectLst/>
                          <a:latin typeface="Calibri" panose="020F0502020204030204" pitchFamily="34" charset="0"/>
                        </a:rPr>
                        <a:t>20</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0" i="0" u="none" strike="noStrike">
                          <a:solidFill>
                            <a:srgbClr val="201F1E"/>
                          </a:solidFill>
                          <a:effectLst/>
                          <a:latin typeface="Calibri" panose="020F0502020204030204" pitchFamily="34" charset="0"/>
                        </a:rPr>
                        <a:t>Fraud Risk Framework Integration</a:t>
                      </a:r>
                    </a:p>
                  </a:txBody>
                  <a:tcPr marL="5372" marR="5372" marT="53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8675649"/>
                  </a:ext>
                </a:extLst>
              </a:tr>
              <a:tr h="194456">
                <a:tc vMerge="1">
                  <a:txBody>
                    <a:bodyPr/>
                    <a:lstStyle/>
                    <a:p>
                      <a:endParaRPr lang="en-US"/>
                    </a:p>
                  </a:txBody>
                  <a:tcPr/>
                </a:tc>
                <a:tc vMerge="1">
                  <a:txBody>
                    <a:bodyPr/>
                    <a:lstStyle/>
                    <a:p>
                      <a:endParaRPr lang="en-US"/>
                    </a:p>
                  </a:txBody>
                  <a:tcPr/>
                </a:tc>
                <a:tc>
                  <a:txBody>
                    <a:bodyPr/>
                    <a:lstStyle/>
                    <a:p>
                      <a:pPr algn="ctr" fontAlgn="ctr"/>
                      <a:r>
                        <a:rPr lang="en-US" sz="1400" b="0" i="0" u="none" strike="noStrike">
                          <a:solidFill>
                            <a:srgbClr val="201F1E"/>
                          </a:solidFill>
                          <a:effectLst/>
                          <a:latin typeface="Calibri" panose="020F0502020204030204" pitchFamily="34" charset="0"/>
                        </a:rPr>
                        <a:t>21</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0" i="0" u="none" strike="noStrike">
                          <a:solidFill>
                            <a:srgbClr val="201F1E"/>
                          </a:solidFill>
                          <a:effectLst/>
                          <a:latin typeface="Calibri" panose="020F0502020204030204" pitchFamily="34" charset="0"/>
                        </a:rPr>
                        <a:t>Cyber Security Framework Integration</a:t>
                      </a:r>
                    </a:p>
                  </a:txBody>
                  <a:tcPr marL="5372" marR="5372" marT="53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7867210"/>
                  </a:ext>
                </a:extLst>
              </a:tr>
              <a:tr h="137158">
                <a:tc vMerge="1">
                  <a:txBody>
                    <a:bodyPr/>
                    <a:lstStyle/>
                    <a:p>
                      <a:endParaRPr lang="en-US"/>
                    </a:p>
                  </a:txBody>
                  <a:tcPr/>
                </a:tc>
                <a:tc vMerge="1">
                  <a:txBody>
                    <a:bodyPr/>
                    <a:lstStyle/>
                    <a:p>
                      <a:endParaRPr lang="en-US"/>
                    </a:p>
                  </a:txBody>
                  <a:tcPr/>
                </a:tc>
                <a:tc>
                  <a:txBody>
                    <a:bodyPr/>
                    <a:lstStyle/>
                    <a:p>
                      <a:pPr algn="ctr" fontAlgn="ctr"/>
                      <a:r>
                        <a:rPr lang="en-US" sz="1400" b="0" i="0" u="none" strike="noStrike">
                          <a:solidFill>
                            <a:srgbClr val="201F1E"/>
                          </a:solidFill>
                          <a:effectLst/>
                          <a:latin typeface="Calibri" panose="020F0502020204030204" pitchFamily="34" charset="0"/>
                        </a:rPr>
                        <a:t>22</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0" i="0" u="none" strike="noStrike">
                          <a:solidFill>
                            <a:srgbClr val="201F1E"/>
                          </a:solidFill>
                          <a:effectLst/>
                          <a:latin typeface="Calibri" panose="020F0502020204030204" pitchFamily="34" charset="0"/>
                        </a:rPr>
                        <a:t>Business Process Integration</a:t>
                      </a:r>
                    </a:p>
                  </a:txBody>
                  <a:tcPr marL="5372" marR="5372" marT="53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5705634"/>
                  </a:ext>
                </a:extLst>
              </a:tr>
              <a:tr h="137158">
                <a:tc vMerge="1">
                  <a:txBody>
                    <a:bodyPr/>
                    <a:lstStyle/>
                    <a:p>
                      <a:endParaRPr lang="en-US"/>
                    </a:p>
                  </a:txBody>
                  <a:tcPr/>
                </a:tc>
                <a:tc vMerge="1">
                  <a:txBody>
                    <a:bodyPr/>
                    <a:lstStyle/>
                    <a:p>
                      <a:endParaRPr lang="en-US"/>
                    </a:p>
                  </a:txBody>
                  <a:tcPr/>
                </a:tc>
                <a:tc>
                  <a:txBody>
                    <a:bodyPr/>
                    <a:lstStyle/>
                    <a:p>
                      <a:pPr algn="ctr" fontAlgn="ctr"/>
                      <a:r>
                        <a:rPr lang="en-US" sz="1400" b="0" i="0" u="none" strike="noStrike">
                          <a:solidFill>
                            <a:srgbClr val="201F1E"/>
                          </a:solidFill>
                          <a:effectLst/>
                          <a:latin typeface="Calibri" panose="020F0502020204030204" pitchFamily="34" charset="0"/>
                        </a:rPr>
                        <a:t>23</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0" i="0" u="none" strike="noStrike">
                          <a:solidFill>
                            <a:srgbClr val="201F1E"/>
                          </a:solidFill>
                          <a:effectLst/>
                          <a:latin typeface="Calibri" panose="020F0502020204030204" pitchFamily="34" charset="0"/>
                        </a:rPr>
                        <a:t>Acquisition Integration</a:t>
                      </a:r>
                    </a:p>
                  </a:txBody>
                  <a:tcPr marL="5372" marR="5372" marT="53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5343300"/>
                  </a:ext>
                </a:extLst>
              </a:tr>
              <a:tr h="194456">
                <a:tc vMerge="1">
                  <a:txBody>
                    <a:bodyPr/>
                    <a:lstStyle/>
                    <a:p>
                      <a:endParaRPr lang="en-US"/>
                    </a:p>
                  </a:txBody>
                  <a:tcPr/>
                </a:tc>
                <a:tc vMerge="1">
                  <a:txBody>
                    <a:bodyPr/>
                    <a:lstStyle/>
                    <a:p>
                      <a:endParaRPr lang="en-US"/>
                    </a:p>
                  </a:txBody>
                  <a:tcPr/>
                </a:tc>
                <a:tc>
                  <a:txBody>
                    <a:bodyPr/>
                    <a:lstStyle/>
                    <a:p>
                      <a:pPr algn="ctr" fontAlgn="ctr"/>
                      <a:r>
                        <a:rPr lang="en-US" sz="1400" b="0" i="0" u="none" strike="noStrike" dirty="0">
                          <a:solidFill>
                            <a:srgbClr val="000000"/>
                          </a:solidFill>
                          <a:effectLst/>
                          <a:latin typeface="Calibri" panose="020F0502020204030204" pitchFamily="34" charset="0"/>
                        </a:rPr>
                        <a:t>24</a:t>
                      </a:r>
                    </a:p>
                  </a:txBody>
                  <a:tcPr marL="5372" marR="5372" marT="537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400" b="0" i="0" u="none" strike="noStrike" dirty="0">
                          <a:solidFill>
                            <a:srgbClr val="000000"/>
                          </a:solidFill>
                          <a:effectLst/>
                          <a:latin typeface="Calibri" panose="020F0502020204030204" pitchFamily="34" charset="0"/>
                        </a:rPr>
                        <a:t>Planning, Programming, Budgeting &amp; Execution Integration</a:t>
                      </a:r>
                    </a:p>
                  </a:txBody>
                  <a:tcPr marL="5372" marR="5372" marT="537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3989371"/>
                  </a:ext>
                </a:extLst>
              </a:tr>
            </a:tbl>
          </a:graphicData>
        </a:graphic>
      </p:graphicFrame>
      <p:sp>
        <p:nvSpPr>
          <p:cNvPr id="4" name="Slide Number Placeholder 3">
            <a:extLst>
              <a:ext uri="{FF2B5EF4-FFF2-40B4-BE49-F238E27FC236}">
                <a16:creationId xmlns:a16="http://schemas.microsoft.com/office/drawing/2014/main" id="{6D132C06-C653-4D51-B2E1-613910B31B01}"/>
              </a:ext>
            </a:extLst>
          </p:cNvPr>
          <p:cNvSpPr>
            <a:spLocks noGrp="1"/>
          </p:cNvSpPr>
          <p:nvPr>
            <p:ph type="sldNum" sz="quarter" idx="12"/>
          </p:nvPr>
        </p:nvSpPr>
        <p:spPr/>
        <p:txBody>
          <a:bodyPr/>
          <a:lstStyle/>
          <a:p>
            <a:fld id="{3A98EE3D-8CD1-4C3F-BD1C-C98C9596463C}" type="slidenum">
              <a:rPr lang="en-US" smtClean="0"/>
              <a:t>9</a:t>
            </a:fld>
            <a:endParaRPr lang="en-US" dirty="0"/>
          </a:p>
        </p:txBody>
      </p:sp>
    </p:spTree>
    <p:extLst>
      <p:ext uri="{BB962C8B-B14F-4D97-AF65-F5344CB8AC3E}">
        <p14:creationId xmlns:p14="http://schemas.microsoft.com/office/powerpoint/2010/main" val="420707622"/>
      </p:ext>
    </p:extLst>
  </p:cSld>
  <p:clrMapOvr>
    <a:masterClrMapping/>
  </p:clrMapOvr>
</p:sld>
</file>

<file path=ppt/theme/theme1.xml><?xml version="1.0" encoding="utf-8"?>
<a:theme xmlns:a="http://schemas.openxmlformats.org/drawingml/2006/main" name="DividendVTI">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Dividend">
      <a:majorFont>
        <a:latin typeface="Franklin Gothic Demi"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D289AE2-D2AE-49D1-AFAC-3A79F6794255}">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927BD4C1-B6B1-4715-ABF9-E660A51A4EA0}">
  <ds:schemaRefs>
    <ds:schemaRef ds:uri="http://schemas.microsoft.com/sharepoint/v3/contenttype/forms"/>
  </ds:schemaRefs>
</ds:datastoreItem>
</file>

<file path=customXml/itemProps3.xml><?xml version="1.0" encoding="utf-8"?>
<ds:datastoreItem xmlns:ds="http://schemas.openxmlformats.org/officeDocument/2006/customXml" ds:itemID="{41E7CA09-9778-4414-AE97-8064B12DA30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100</TotalTime>
  <Words>1811</Words>
  <Application>Microsoft Office PowerPoint</Application>
  <PresentationFormat>Widescreen</PresentationFormat>
  <Paragraphs>182</Paragraphs>
  <Slides>14</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14</vt:i4>
      </vt:variant>
    </vt:vector>
  </HeadingPairs>
  <TitlesOfParts>
    <vt:vector size="22" baseType="lpstr">
      <vt:lpstr>Arial</vt:lpstr>
      <vt:lpstr>Calibri</vt:lpstr>
      <vt:lpstr>Franklin Gothic Book</vt:lpstr>
      <vt:lpstr>Franklin Gothic Demi</vt:lpstr>
      <vt:lpstr>Symbol</vt:lpstr>
      <vt:lpstr>Wingdings 2</vt:lpstr>
      <vt:lpstr>DividendVTI</vt:lpstr>
      <vt:lpstr>Office Theme</vt:lpstr>
      <vt:lpstr>The AFERM federal ERM areas of practice guide</vt:lpstr>
      <vt:lpstr>Timeline for guide production</vt:lpstr>
      <vt:lpstr>Association for Federal Enterprise Risk Management</vt:lpstr>
      <vt:lpstr>PowerPoint Presentation</vt:lpstr>
      <vt:lpstr>Value proposition</vt:lpstr>
      <vt:lpstr>Why develop this guide?</vt:lpstr>
      <vt:lpstr>Assumptions of the guide</vt:lpstr>
      <vt:lpstr>approach</vt:lpstr>
      <vt:lpstr>Current and planned topics</vt:lpstr>
      <vt:lpstr>Practice area 1: enterprise risk governance</vt:lpstr>
      <vt:lpstr>Practice area 2: erm maturity model and maturity assessment</vt:lpstr>
      <vt:lpstr>Practice area 3: enterprise risk governance</vt:lpstr>
      <vt:lpstr>Practice area 4: establishing the context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AFERM federal ERM areas of practice guide</dc:title>
  <dc:creator>Nicole D. Puri</dc:creator>
  <cp:lastModifiedBy>Nicole D. Puri</cp:lastModifiedBy>
  <cp:revision>11</cp:revision>
  <dcterms:created xsi:type="dcterms:W3CDTF">2022-05-09T19:35:46Z</dcterms:created>
  <dcterms:modified xsi:type="dcterms:W3CDTF">2022-05-09T21:16:15Z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